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DA010-73E6-4360-BCD4-3A9B3550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9E846-4F43-4601-8D1D-2D3E1F844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0C021-FBCF-4FD1-AC09-4A937AEF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C81F5-1FCC-448F-A81E-193A40CF3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B3EA1-9A35-426E-BAD0-8498CFCF9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13D1F-86FD-4EEF-B280-6DE7C895C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76CA0-7977-45DE-A2C2-C53AC61B0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AB3F1-C729-431F-8D08-9F5530811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33470-B6EE-4991-B865-BCF67A62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F8CD0-1B68-4FB7-B889-EE9E982D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F5694-135E-4FB3-B98C-C861E9A5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450140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项目质量管理方案的质量风险管理计划探索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质量风险管理计划制定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质量风险管理实施与控制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质量风险管理效果评估与改进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质量风险管理案例研究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通过质量风险管理，识别并控制项目中的潜在风险，确保项目按照预期目标顺利进行。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质量风险管理有助于在项目过程中及时发现并解决问题，确保项目交付成果符合质量要求。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通过降低项目质量风险，提高客户满意度，增强企业市场竞争力。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简要说明项目的背景、目标、范围以及关键干系人。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对项目过程中可能出现的质量风险进行识别、分类和评估。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质量风险识别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针对识别出的质量风险，制定相应的应对措施和计划。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对项目质量风险管理计划的实施效果进行评估和总结。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风险管理效果评估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质量风险管理是对项目过程中可能影响质量的各种风险进行识别、评估、控制和监控的过程。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具有预防性、系统性、动态性和全员参与性。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通过识别和评估潜在的质量风险，可以采取相应的措施来降低风险，从而提高项目的成功率。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降低项目成本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质量风险管理有助于减少因质量问题而导致的返工、维修等成本，降低项目的总体成本。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通过确保项目交付的质量符合预期，可以提高客户满意度，增强客户对项目的信任。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质量风险管理起源于20世纪初的工业生产领域，随着质量管理理论的发展而不断完善。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项目管理理论的不断发展和完善，质量风险管理逐渐成为项目管理领域的重要组成部分，形成了许多成熟的方法和工具，如FMEA、HACCP等。同时，随着信息技术的快速发展，质量风险管理也逐步实现了数字化、智能化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质量风险管理计划制定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27" r="1032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明确项目应达到的质量标准和要求，为风险管理提供基础。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确定项目质量目标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建立量化的质量评估体系，确保项目质量可衡量、可控制。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制定可衡量的质量指标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分析历史数据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通过对历史项目数据的分析，识别可能导致质量问题的潜在风险。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借助专家知识和经验，对项目过程中可能出现的质量风险进行预测和识别。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评估风险影响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根据风险的严重性和发生概率，对识别出的质量风险进行等级划分。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评估不同风险对项目质量、进度和成本等方面的影响程度，为后续应对措施制定提供依据。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影响程度评估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针对可能发生的质量风险，提前采取预防措施，降低风险发生的概率。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应对性措施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针对已经发生的质量问题，迅速采取应对措施，减轻风险对项目的影响。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在项目执行过程中，不断收集反馈信息，对风险管理计划进行持续改进和优化。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质量风险管理实施与控制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https://d.book118.com/696145014013010055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2024-09-22T10:37:17.075</cp:lastPrinted>
  <dcterms:created xsi:type="dcterms:W3CDTF">2024-09-22T02:37:17Z</dcterms:created>
  <dcterms:modified xsi:type="dcterms:W3CDTF">2024-09-22T02:37:19Z</dcterms:modified>
</cp:coreProperties>
</file>