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DB2234-C848-4339-AC81-65166E4A5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8E19C-8A0F-471B-826D-15018AD4D3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B0710E-844C-4FDF-95DB-C5D0CD3384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AB9BC2-0EC8-4A69-AA17-9B749F883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5A855E-D6EF-4CF9-BF0D-5B83497B5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472E43-64A7-4892-B4F5-3050CCB44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1F8B00-840D-4A36-A521-58A8C0444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652F69-1F01-4CC2-A707-F418B7AE4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2C8B99-CCC1-4960-ADD7-78A7957B1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DC4356-D8F1-4C60-9D3D-D07A462F6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F8D34F-B6EA-4CF0-883C-1C2C6D7FB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15004001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新生儿出湿疹护理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新生儿湿疹的日常护理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新生儿湿疹的饮食护理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新生儿湿疹的治疗与预防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新生儿湿疹的常见误区与解答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3" r="325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新生儿湿疹是一种常见的皮肤病，通常表现为皮肤发红、丘疹、水疱等症状，常常伴随着剧烈的瘙痒。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新生儿湿疹通常在出生后不久出现，持续时间较长，容易反复发作，给患儿带来很大的痛苦和不便。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湿疹具有一定的遗传性，患儿家庭成员中可能存在类似的过敏史。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125" r="12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9351" r="935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新生儿接触到的环境因素如尘螨、花粉等也可能引起湿疹。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部分新生儿可能对某些食物过敏，如牛奶、鸡蛋等，从而导致湿疹。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湿疹产生的原因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皮肤发红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丘疹和水疱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瘙痒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湿疹的症状表现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5731" r="573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2587" b="12587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6703" b="1670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湿疹患儿的皮肤通常呈现红色或暗红色。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患儿皮肤上可能出现丘疹、水疱等症状，有时还会出现渗液和结痂。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湿疹的主要症状之一是瘙痒，患儿可能会出现烦躁不安、哭闹等情况。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由于湿疹会导致皮肤破损、炎症等症状，患儿可能会出现疼痛感。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新生儿湿疹的日常护理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1042" r="1104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333" b="1433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每天用温水轻轻擦拭宝宝的全身，特别是容易出汗的部位，如颈部、腋窝和腹股沟等。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避免使用刺激性的清洁剂或沐浴露，以免进一步刺激宝宝的皮肤。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洗完澡后，及时用柔软的毛巾轻轻拍干宝宝的皮肤，避免用力擦拭。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保持皮肤清洁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458" r="14458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为宝宝选择质地柔软、透气性好、无刺激的纯棉衣物和尿布。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9208" r="19208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避免使用合成材料和含有化学物质的洗涤剂，以免刺激宝宝的皮肤。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及时更换尿布，保持宝宝的小屁屁干爽和清洁。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选择合适的衣物和尿布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使用加湿器或开窗通风来调节室内湿度，保持空气湿度适中。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注意定期清洗加湿器，避免细菌滋生。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26" r="952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25" r="952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保持室内空气流通，避免过于闷热和潮湿的环境。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保持室内空气湿度适中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避免使用粗糙的毛巾和沐浴露等物品，以免过度刺激宝宝的皮肤。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轻轻拍干宝宝的皮肤，避免用力擦拭或摩擦。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注意修剪宝宝的指甲，避免抓伤自己的皮肤。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21069" r="21069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避免过度刺激和摩擦皮肤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新生儿湿疹的饮食护理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https://d.book118.com/696150040011010051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2024-09-16T16:51:49.874</cp:lastPrinted>
  <dcterms:created xsi:type="dcterms:W3CDTF">2024-09-16T08:51:49Z</dcterms:created>
  <dcterms:modified xsi:type="dcterms:W3CDTF">2024-09-16T08:51:51Z</dcterms:modified>
</cp:coreProperties>
</file>