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26F0F-807A-446A-A8EF-41712BBBE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3093E-CD8A-442E-81B7-C4CDFB9C9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33280-FB5B-4BC2-BAF1-B7ADAA1C9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9F842-7FDC-4033-9FF6-3329C1329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8A725F-1145-4189-848C-0BE8B604C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C9FDA3-2FBC-4FB3-9098-2012CB9B4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DBF365-BBAA-40B7-92E5-C53C86560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62FFF-586D-49E4-8F8A-9BAD6C3FC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CC0EC-59BB-4699-8D66-74FC05ACD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5372F-5D05-4C6C-8BE4-03FD54C47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FA5D0-3A56-424E-A12E-CF7D15BC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501221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生产与运作管理产品开发与服务设计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生产与运作管理概述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生产与运作管理中的产品开发策略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生产与运作管理中的服务设计策略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案例分析：某公司生产与运作管理实践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73" b="78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阐述产品开发与服务设计在生产与运作管理中的重要性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分析当前市场环境下产品开发与服务设计的挑战与机遇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提出本次汇报的目的：探讨有效的产品开发与服务设计策略，提高企业竞争力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0" r="10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21" r="13221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介绍产品开发与服务设计的基本概念、原则和方法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分析产品开发与服务设计的关键成功因素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探讨产品开发与服务设计的实践案例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提出针对企业实际情况的产品开发与服务设计策略建议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生产与运作管理概述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生产与运作管理的定义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生产与运作管理是对生产系统和服务系统进行设计、运行和改进的管理过程。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它涉及对生产流程、设备、人员、物料和信息等资源的计划、组织、协调和控制，以实现高效、优质、低成本的生产和服务。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570" r="957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通过不断的技术创新和管理创新，推动企业不断发展和进步。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通过优化生产流程和管理方法，提高生产效率，降低成本，增强企业竞争力。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通过严格的质量控制和管理，确保产品质量符合标准和客户要求，提高客户满意度。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生产与运作管理的重要性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生产与运作管理的历史与发展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随着智能制造、工业互联网等新技术的发展，未来的生产与运作管理将更加注重数字化、智能化和柔性化。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未来生产与运作管理趋势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主要关注生产现场的效率和成本控制，以泰勒的科学管理理论为代表。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早期的生产与运作管理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随着企业规模的扩大和全球化竞争的加剧，生产与运作管理逐渐发展为跨职能、跨部门的综合性管理，涉及战略制定、流程优化、技术创新等多个方面。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现代生产与运作管理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明确产品开发所针对的目标客户群体和市场细分。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通过问卷调查、访谈、观察等方式收集目标市场的相关信息。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对收集到的市场信息进行整理和分析，提炼出客户的需求和期望。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根据市场需求和竞争态势，明确产品的定位和特点。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功能规划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设计产品的功能模块和交互流程，满足用户的需求和期望。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外观设计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进行产品的外观设计和包装设计，提升产品的视觉吸引力和品牌形象。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功能测试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对原型进行功能测试，确保产品的功能正常运行并满足设计要求。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用户体验测试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邀请目标用户对产品原型进行测试，收集用户的反馈和建议。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原型制作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根据产品规划和设计，制作产品的原型或模型。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791" b="791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原型制作与测试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将产品正式推向市场，进行产品的发布和宣传。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产品发布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制定营销策略和推广计划，提高产品的知名度和销售量。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建立完善的售后服务体系，提供优质的售后服务和客户支持。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产品发布与推广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服务设计流程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确定服务目标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明确服务要解决的问题和达到的效果，以及服务的受众群体。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收集需求信息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通过市场调研、用户访谈、问卷调查等方式，收集用户对服务的需求和期望。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对收集到的需求信息进行整理、分类和分析，提取出共性和个性需求。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服务需求分析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https://d.book118.com/696150122131010045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2024-09-14T08:07:20.703</cp:lastPrinted>
  <dcterms:created xsi:type="dcterms:W3CDTF">2024-09-14T00:07:20Z</dcterms:created>
  <dcterms:modified xsi:type="dcterms:W3CDTF">2024-09-14T00:07:22Z</dcterms:modified>
</cp:coreProperties>
</file>