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541276-B346-4F4B-A055-DBE36F1E1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A476C6-5464-4C1F-8E85-6FB499EE1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AB111E-EB13-4029-B4B5-4A9F0B712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02A7E2-B00E-4C09-AFF0-B4157E194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30717A-768D-4D0C-B78E-A7A9E73AF6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8F01CE-440A-49AC-91D6-D5CE69CC68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BD06F5-5973-49BB-8DDD-60F2FD8C59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9A536F-BF10-422E-A00B-8B42FBD734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861D84-2CA0-498B-91E4-CA0DD2D0E1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83EE32-AE52-4BDB-AFE4-5F2435A2A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D5013D-A85E-414B-AA24-E51C58D385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5103304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2023-2028年方便面行业并购重组机会及投融资战略研究咨询报告大纲</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方便面行业概述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方便面行业并购重组机会分析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方便面行业投融资战略研究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方便面行业未来发展趋势与展望</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方便面行业概述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方便面是一种快速方便的食品，主要由面条、调味料和包装材料组成。根据不同的口味和用途，方便面可以分为多种类型，如油炸和非油炸、不同口味的汤面、拌面等。</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方便面行业的发展历程</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方便面起源于20世纪50年代的日本，最初是为了满足战争后士兵和学生的快速饮食需求。随着技术的不断发展和市场的扩大，方便面逐渐成为全球性的食品，尤其在亚洲地区非常受欢迎。</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方便面行业的市场规模</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根据市场研究报告，全球方便面市场规模持续增长，尤其是在亚洲地区。随着人们对快速、方便食品的需求增加，预计未来几年方便面市场仍将保持增长趋势。</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方便面行业概述 方便面的定义与分类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方便面行业并购重组机会分析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992" b="1999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8900" b="18900"/>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并购重组类型</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横向并购、纵向并购、混合并购、资产剥离、股权转让等。</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并购重组定义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并购重组是指企业通过兼并、收购、资产剥离、股权转让等方式，实现企业资产和业务结构的优化和调整，以提高企业效率和盈利能力。</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并购重组的定义与类型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扩大市场份额</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通过并购重组，企业可以快速扩大市场份额，提高市场占有率，增强市场竞争力。</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实现规模经济</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并购重组可以降低生产成本、销售费用和管理费用，实现规模经济效应。</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优化资源配置</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企业通过并购重组，可以将资源重新分配到更有发展潜力的领域，提高资源利用效率和盈利能力。</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提高管理效率</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并购重组可以引入更先进的管理理念和模式，提高企业管理水平和效率。</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方便面行业并购重组的动因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随着方便面市场的不断扩大和消费者需求的多样化，方便面企业面临着更多的发展机遇。同时，国家政策的支持和资本市场的成熟也为方便面企业提供了更多的融资渠道和并购机会。</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方便面企业在并购重组过程中也面临着诸多挑战，如并购整合难度大、文化差异、管理风险等。此外，市场竞争激烈、政策法规限制等因素也可能对并购重组产生不利影响。</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机会</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挑战</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方便面行业并购重组的机会与挑战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方便面行业投融资战略研究</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投融资的定义与类型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投融资是指企业通过投资和融资活动筹集资金的行为，投资是为了获取未来的收益，融资则是为了满足企业发展的资金需求。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类型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股权融资、债权融资、风险投资、私募基金等。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https://d.book118.com/696151033043010040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2024-09-06T13:29:48.658</cp:lastPrinted>
  <dcterms:created xsi:type="dcterms:W3CDTF">2024-09-06T05:29:48Z</dcterms:created>
  <dcterms:modified xsi:type="dcterms:W3CDTF">2024-09-06T05:29:50Z</dcterms:modified>
</cp:coreProperties>
</file>