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48C4D-35EA-4D8C-BA7B-588E74553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4641B-D5FF-4E0C-84E3-623EE6632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779FD-D347-4B49-877A-CCADEB07D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17D20-41AE-4F26-A031-B71620696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CB8371-3F3C-4C3C-AAA7-534C1E06B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8D2F36-F8A8-4256-A2DE-3F8D26390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24481D-00C9-4CCB-9159-3D413343F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6477A-8838-4135-8E95-7B5E0990B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89112-1077-4033-8FBF-A32D8FD95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F7B60-11C9-44B7-AAD5-56620E63A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A07BE-C4C4-4F27-B9E4-E387991D2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5123021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思博安热牙胶护理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思博安热牙胶护理介绍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思博安热牙胶护理的原理与技术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思博安热牙胶护理的效果与实证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思博安热牙胶护理的常见问题与解答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思博安热牙胶护理的未来发展与展望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思博安热牙胶护理介绍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思博安热牙胶护理采用高温杀菌技术，有效杀死口腔中的细菌，减少口腔疾病的发生。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高效杀菌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舒适体验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方便快捷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通过温和的热力作用，缓解牙齿敏感和疼痛，提高口腔舒适度。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使用简单，只需将牙胶放入微波炉加热后使用，方便快捷。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适合家庭使用，帮助家庭成员共同维护口腔健康。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使用前将牙胶放入微波炉加热，注意不要过热以免烫伤。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每天使用1-2次，每次使用时间根据个人情况而定。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使用方法与注意事项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加热后将牙胶放置在牙齿敏感或疼痛部位，轻轻按压以增加舒适感。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注意保持牙胶清洁卫生，避免交叉感染。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适用于有牙齿敏感、疼痛、牙龈炎等口腔问题的人群。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适合家庭、办公室、旅行等多种场景使用，方便携带。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可作为口腔保健的辅助工具，结合其他口腔护理产品一起使用。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思博安热牙胶护理的原理与技术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热牙胶护理的原理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热牙胶护理利用了热胀冷缩的原理，通过加热牙胶使其膨胀，然后将其填入牙齿间隙中，以达到紧实牙齿和缓解牙齿疼痛的目的。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热牙胶护理过程中，牙胶的温度控制十分重要，过高的温度可能对牙齿和牙龈造成伤害，而过低的温度则无法达到理想的护理效果。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思博安热牙胶护理采用先进的加热技术，能够快速、均匀地加热牙胶，使其达到理想的膨胀状态。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思博安热牙胶护理的操作简便，患者可以在家中自行完成，无需到医院进行繁琐的治疗。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思博安热牙胶护理的效果持久，能够有效地缓解牙齿疼痛，改善牙齿健康状况。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2293" b="1229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思博安热牙胶护理的技术特点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与传统牙胶护理相比，思博安热牙胶护理的效果更加显著，能够更好地紧实牙齿，缓解牙齿疼痛。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传统牙胶护理需要反复使用，而思博安热牙胶护理则操作简便，只需一次加热即可达到理想效果。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思博安热牙胶护理的安全性更高，避免了因操作不当或温度控制不当而引起的牙齿和牙龈损伤的风险。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与传统牙胶护理的比较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思博安热牙胶护理的效果与实证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https://d.book118.com/696151230211010043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2024-09-11T19:39:01.518</cp:lastPrinted>
  <dcterms:created xsi:type="dcterms:W3CDTF">2024-09-11T11:39:01Z</dcterms:created>
  <dcterms:modified xsi:type="dcterms:W3CDTF">2024-09-11T11:39:03Z</dcterms:modified>
</cp:coreProperties>
</file>