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0589B-8942-4673-B905-66AFF887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C56B8-6E15-4D31-BCEC-3FDCE8ED7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8B42A-2D95-4478-A840-D380FB4B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EC0F3-6D43-4982-B813-4A1F535E3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55E8C-A4FA-414C-872F-BC6E3BFF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E88267-2651-4B9F-8328-1D853BF42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E9D02-9CA1-4A97-AAD7-47577D8F7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3216C-1500-41EB-B7A3-645FC98D2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DD70B-D8A8-4366-BBC3-87599F29B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104AA-BC44-4B0D-9E6E-6DB21E0A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E0147-C779-4798-A655-1F350693E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5315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状腺结节护理PPT课件\n## 1.甲状腺结节的概述及发病原因\n### 1.1甲状腺结节的定义与分类\n### 1.2甲状腺结节的发病原因分析\n### 1.3甲状腺结节的流行病学特点\n## 2.甲状腺结节的诊断方法与评估\n### 2.1甲状腺结节的临床症状与体征\n### 2.2甲状腺结节的影像学检查方法\n### 2.3甲状腺结节的实验室检查与评估\n## 3.甲状腺结节的治疗方式与选择\n### 3.1甲状腺结节的观察与随访\n### 3.2甲状腺结节的药物治疗\n### 3.3甲状腺结节的手术治疗及注意事项\n## 4.甲状腺结节患者的护理方法与心理干预\n### 4.1甲状腺结节患者的日常生活护理\n### 4.2甲状腺结节患者的饮食护理与调理\n### 4.3甲状腺结节患者的心理干预与支持\n## 5.甲状腺结节患者的健康教育与健康促进\n### 5.1甲状腺结节患者的生活方式调整与改善\n### 5.2甲状腺结节患者的健康教育与健康指导\n### 5.3甲状腺结节患者的自我管理与健康促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甲状腺结节护理PPT课件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甲状腺结节的概述及发病原因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甲状腺结节是指甲状腺内部异常生长的肿块</a:t>
                </a:r>
                <a:endParaRPr/>
              </a:p>
            </p:txBody>
          </p:sp>
          <p:sp>
            <p:nvSpPr>
              <p:cNvPr id="1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肿块大小不一，可由数毫米至数厘米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甲状腺结节的内部结构可以是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囊性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囊实性</a:t>
                </a:r>
                <a:endParaRPr/>
              </a:p>
            </p:txBody>
          </p:sp>
        </p:grpSp>
        <p:grpSp>
          <p:nvGrpSpPr>
            <p:cNvPr id="14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根据甲状腺结节的病因和形态学特征，可分为以下几类：</a:t>
                </a:r>
                <a:endParaRPr/>
              </a:p>
            </p:txBody>
          </p:sp>
          <p:sp>
            <p:nvSpPr>
              <p:cNvPr id="1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增生性结节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：甲状腺组织增生形成的结节，主要包括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肿瘤性结节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：甲状腺肿瘤，如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甲状腺良性肿瘤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炎性结节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：由甲状腺炎症引起的结节，如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亚急性甲状腺炎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慢性甲状腺炎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5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甲状腺结节的定义与分类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甲状腺结节的发病原因分析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59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：甲状腺结节的发病与遗传因素有关，家族史中有甲状腺疾病的人更容易患上甲状腺结节</a:t>
                </a:r>
                <a:endParaRPr/>
              </a:p>
            </p:txBody>
          </p:sp>
          <p:cxnSp>
            <p:nvCxnSpPr>
              <p:cNvPr id="16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4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：环境中碘的摄入量、辐射暴露等因素都可能影响甲状腺结节的发病</a:t>
                </a:r>
                <a:endParaRPr/>
              </a:p>
            </p:txBody>
          </p:sp>
        </p:grpSp>
        <p:grpSp>
          <p:nvGrpSpPr>
            <p:cNvPr id="169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：长期生活压力大、作息不规律、饮食不均衡等不良生活习惯也可能导致甲状腺结节的发病</a:t>
                </a:r>
                <a:endParaRPr/>
              </a:p>
            </p:txBody>
          </p:sp>
        </p:grpSp>
        <p:grpSp>
          <p:nvGrpSpPr>
            <p:cNvPr id="174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7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：免疫系统紊乱可能导致甲状腺组织损伤，从而引发甲状腺结节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甲状腺结节在人群中的发病率较高，约为10%至20%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女性发病率较男性高，尤其是中年女性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甲状腺结节的发病与年龄、性别、遗传因素、环境因素等多种因素有关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甲状腺结节的流行病学特点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甲状腺结节的诊断方法与评估</a:t>
            </a:r>
            <a:endParaRPr/>
          </a:p>
        </p:txBody>
      </p:sp>
      <p:sp>
        <p:nvSpPr>
          <p:cNvPr id="19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甲状腺结节的临床症状与体征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甲状腺结节多数情况下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无症状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，往往在体检时被意外发现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部分患者可能出现以下症状：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颈部肿块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：颈部出现可触及的肿块，通常无痛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颈部压迫感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：肿块较大时，可能压迫气管、食管等器官，导致呼吸困难、吞咽困难等症状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声音嘶哑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：肿块压迫喉返神经，导致声音嘶哑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甲状腺功能异常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：部分甲状腺结节可能导致甲状腺功能亢进或甲状腺功能减退，出现相应的症状</a:t>
            </a:r>
            <a:endParaRPr/>
          </a:p>
        </p:txBody>
      </p:sp>
      <p:cxnSp>
        <p:nvCxnSpPr>
          <p:cNvPr id="19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超声检查：甲状腺结节的诊断首选影像学检查方法，可以清晰显示甲状腺结节的部位、大小、形态及内部结构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CT检查：对于较大、形态不规则或怀疑有恶变的甲状腺结节，可以进行CT检查，以便更详细地了解病变情况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MRI检查：对于甲状腺结节的诊断价值有限，但对于甲状腺癌的鉴别诊断有一定帮助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甲状腺结节的影像学检查方法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甲状腺结节的实验室检查与评估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11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甲状腺素（T4）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三碘甲状腺原氨酸（T3）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、**促甲状腺激素（TSH）**等指标的检测，以评估甲状腺功能</a:t>
                </a:r>
                <a:endParaRPr/>
              </a:p>
            </p:txBody>
          </p:sp>
          <p:cxnSp>
            <p:nvCxnSpPr>
              <p:cNvPr id="21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6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甲状腺自身抗体检测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抗甲状腺球蛋白抗体（TGAb）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、**抗甲状腺过氧化物酶抗体（TPOAb）**等，对于诊断甲状腺自身免疫性疾病有一定帮助</a:t>
                </a:r>
                <a:endParaRPr/>
              </a:p>
            </p:txBody>
          </p:sp>
        </p:grpSp>
        <p:grpSp>
          <p:nvGrpSpPr>
            <p:cNvPr id="221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细针穿刺活检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：对于甲状腺结节性质不明确或怀疑恶变的情况下，可以进行细针穿刺活检，以便进行病理学检查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甲状腺结节的治疗方式与选择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对于无症状、直径较小且超声检查显示良性的甲状腺结节，可以采取观察与随访的策略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定期进行甲状腺超声检查，以监测结节的大小、形态等变化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对于有高危因素的甲状腺结节，如直径较大、生长较快、有家族史等，应加强随访和监测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甲状腺结节的观察与随访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https://d.book118.com/696153155005010050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甲状腺结节护理PPT课件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2024-09-15T02:27:27.644</cp:lastPrinted>
  <dcterms:created xsi:type="dcterms:W3CDTF">2024-09-14T18:27:27Z</dcterms:created>
  <dcterms:modified xsi:type="dcterms:W3CDTF">2024-09-14T18:27:29Z</dcterms:modified>
</cp:coreProperties>
</file>