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3251F-683F-49FD-A978-E9FFD587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FEE55-2AC6-4E69-9DBF-BE68F297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CC86C-7496-42C7-8578-284E37CA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5F59C-022F-4563-B07C-A88B4F125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AED60-3E42-4E36-92D4-8E584228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3C52B-7CAF-444E-BABA-ABED7AD06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4705D-BCB0-45B0-A63C-8A6458B7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EF50C-484E-443A-9DF9-F40CF21BF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26C32-B193-4B86-9A6D-0B6884D9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A507B-7A72-4CBF-9964-66281088D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0665E-CCAF-4A49-A4D9-5799BE5C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5502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发现并满足隐藏客户需求的技巧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发掘隐藏客户需求的方法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满足隐藏客户需求的策略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发现并满足隐藏客户需求可以让客户感受到更贴心、专业的服务，从而提升客户满意度。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通过满足隐藏客户需求，可以加深客户对企业的信任和依赖，增强客户黏性。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发掘并满足隐藏客户需求有助于企业发现新的市场机会，拓展市场份额。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隐藏客户需求的重要性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高成本投入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发掘和满足隐藏客户需求的挑战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隐藏客户需求往往不易被察觉，需要企业具备敏锐的市场洞察力和数据分析能力。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为满足隐藏客户需求，企业可能需要投入大量的人力、物力和财力，面临较高的成本压力。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不同客户群体的隐藏需求各异，要求企业具备个性化的服务能力和灵活的产品策略。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在激烈的市场竞争中，企业需要不断创新和优化服务，才能满足不断变化的隐藏客户需求。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通过市场调查、竞品分析等方式，了解行业趋势、客户需求及痛点。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运用数据分析工具，对客户数据进行深入挖掘，发现潜在需求和行为模式。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根据客户特征、需求差异等进行客户细分，以便更精准地满足各类客户需求。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与客户保持积极沟通，了解他们的期望、需求和反馈。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运用倾听技巧，如积极回应、重复确认等，确保准确理解客户需求。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00" r="11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通过开放式提问、引导式提问等，引导客户表达更多潜在需求。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16" r="10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观察与理解客户行为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注意观察客户的言行举止，从中发现潜在需求和情感变化。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非语言信号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留意客户的非语言信号，如表情、肢体语言等，以更全面地理解客户需求。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站在客户角度思考问题，与客户建立情感共鸣，更深入地理解其需求。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发掘隐藏客户需求的方法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运用统计学和数据挖掘技术，对客户数据进行分析，发现隐藏的需求和趋势。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通过市场调研、客户反馈、社交媒体等途径收集客户数据。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将数据分析结果以图表、报告等形式呈现，便于理解和决策。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7" r="1679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避免局限于现有产品和服务，尝试从不同角度思考客户需求。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跳出思维定势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运用设计思维、头脑风暴等创新方法，探索新的解决方案。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鼓励团队成员提出新想法，并进行实验和验证。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建立有效的信息共享机制，确保团队成员能够及时了解市场和客户动态。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鼓励团队成员积极协作，共同解决客户需求挖掘过程中遇到的问题。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组建包括销售、市场、研发等部门在内的跨职能团队，共同发掘客户需求。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https://d.book118.com/696155020120010040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2024-09-06T22:12:23.231</cp:lastPrinted>
  <dcterms:created xsi:type="dcterms:W3CDTF">2024-09-06T14:12:23Z</dcterms:created>
  <dcterms:modified xsi:type="dcterms:W3CDTF">2024-09-06T14:12:25Z</dcterms:modified>
</cp:coreProperties>
</file>