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A7D85-D7C7-420F-B852-F3ADAB40F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4D4B1-63AC-44F4-A654-410542B02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4352C-69D8-4D67-8DDA-7CC4FDC70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6ADC7C-F35C-4E4A-A3C8-66122A668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ED922D-9847-4EDE-9D77-AD9A6F5F8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0C5974-85BF-47C5-8C33-8DFC68E34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A677B5-FAA2-44C8-BDF2-73852E1F4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D4113F-6C74-4428-A7F1-F3C4893C0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782D2A-BD91-4D6D-A244-7EC90C96F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B4187-86C9-4B83-9BBE-90BB114FA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92A44-8512-445B-8591-BD609F08D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55122231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职业规划书护理专业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职业规划评估与调整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79" r="319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109" r="3010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随着社会经济的发展和人口老龄化的加剧，护理专业的需求量不断增加，职业前景广阔。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护理专业是医学领域中的一个重要分支，承担着保障人类健康的重要使命。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护理专业正朝着更加专业化和精细化的方向发展，如老年护理、康复护理、母婴护理等领域的专业化程度不断提高。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护理专业的教育和培训体系不断完善，对从业人员的素质和能力要求也越来越高。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314" b="731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76" b="777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护理专业的服务模式和服务内容不断创新，如互联网医疗、远程护理等新型服务模式的出现，为护理行业注入了新的活力。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获得护士执业资格证书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通过系统的学习和准备，在短期内通过国家护士执业资格考试，获得护士执业资格证书。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积累临床经验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在医疗机构中实习，积累临床护理经验，提高实际操作技能。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掌握基本护理技能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掌握基本的护理技能，如测量生命体征、给药、输液、急救等。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提升专业水平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通过继续教育和培训，不断学习和掌握新的护理技术和知识，提高专业水平。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担任护理小组长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在积累一定临床经验后，争取担任护理小组长，负责协调和管理护理团队的工作。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考取护师职称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通过努力学习和实践，考取护师职称，提升职业竞争力。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担任护理部门负责人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在职业发展过程中，争取担任护理部门负责人，负责整个护理部门的运营和管理。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参与护理教育和研究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参与护理教育和研究工作，为护理学科的发展做出贡献，同时提升自己的学术地位和影响力。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成为专科护士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通过进一步的专业学习和实践，成为某一领域的专科护士，如手术室护士、重症监护室护士等。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不断深入学习护理专业的理论知识，掌握护理实践中的基础知识和技能。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专业知识学习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参加各类护理培训课程，提高自己的护理技能和应对紧急情况的能力。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参加培训课程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关注护理领域的最新研究成果，参与学术交流，提升自己的学术水平。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提升专业技能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通过国家护士执业资格考试，获得护士执业资格证书，具备从事护理工作的资格。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根据个人职业规划和所在领域的需求，考取如心理咨询师、营养师等与护理相关的证书，提升自己的综合能力和竞争力。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获取相关证书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其他相关证书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护士执业资格证书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https://d.book118.com/696155122231010053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2024-09-20T18:29:27.762</cp:lastPrinted>
  <dcterms:created xsi:type="dcterms:W3CDTF">2024-09-20T10:29:27Z</dcterms:created>
  <dcterms:modified xsi:type="dcterms:W3CDTF">2024-09-20T10:29:29Z</dcterms:modified>
</cp:coreProperties>
</file>