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898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80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7EEE00-B8C5-4061-A932-E210F4BDE2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E92936-819D-4A1D-89E2-C832419F65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F0C740-D220-4396-A995-E400E98DA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0804B7-0E57-4072-A2FC-4C6867AD0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2B23EF5-F9C0-4BC7-9E9C-74D9D5C58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4DA3AC-AB04-4464-9018-E15159DA53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F1810F-D384-4585-A9B0-8AC5E04AE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791A62-902E-4AD0-A6FD-019337ABB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A5CDB9-C6C8-4909-A3DC-0D5EEE0F8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1E339-73AC-4552-A416-1A5BBF06F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FC9226-6A09-473F-AF16-7451D2C96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414923" y="1742132"/>
            <a:ext cx="10777077" cy="5115868"/>
          </a:xfrm>
          <a:prstGeom prst="rect">
            <a:avLst/>
          </a:prstGeom>
        </p:spPr>
      </p:pic>
      <p:sp>
        <p:nvSpPr>
          <p:cNvPr id="1048664" name="标题 1"/>
          <p:cNvSpPr>
            <a:spLocks noGrp="1"/>
          </p:cNvSpPr>
          <p:nvPr userDrawn="1">
            <p:ph type="ctrTitle"/>
            <p:custDataLst>
              <p:tags r:id="rId3"/>
            </p:custDataLst>
          </p:nvPr>
        </p:nvSpPr>
        <p:spPr>
          <a:xfrm>
            <a:off x="694800" y="1955258"/>
            <a:ext cx="6094615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署名占位符 10"/>
          <p:cNvSpPr>
            <a:spLocks noGrp="1"/>
          </p:cNvSpPr>
          <p:nvPr userDrawn="1">
            <p:ph type="body" sz="quarter" idx="17" hasCustomPrompt="1"/>
            <p:custDataLst>
              <p:tags r:id="rId4"/>
            </p:custDataLst>
          </p:nvPr>
        </p:nvSpPr>
        <p:spPr>
          <a:xfrm>
            <a:off x="694690" y="4182110"/>
            <a:ext cx="3918585" cy="50419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68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551882"/>
            <a:ext cx="7341844" cy="4302942"/>
          </a:xfrm>
          <a:prstGeom prst="rect">
            <a:avLst/>
          </a:prstGeom>
        </p:spPr>
      </p:pic>
      <p:sp>
        <p:nvSpPr>
          <p:cNvPr id="1048684" name="标题 1"/>
          <p:cNvSpPr>
            <a:spLocks noGrp="1"/>
          </p:cNvSpPr>
          <p:nvPr userDrawn="1">
            <p:ph type="title" hasCustomPrompt="1"/>
            <p:custDataLst>
              <p:tags r:id="rId3"/>
            </p:custDataLst>
          </p:nvPr>
        </p:nvSpPr>
        <p:spPr>
          <a:xfrm>
            <a:off x="2114416" y="1303507"/>
            <a:ext cx="2880000" cy="2346658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 userDrawn="1"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2987730" y="1496287"/>
            <a:ext cx="9204270" cy="5358465"/>
          </a:xfrm>
          <a:prstGeom prst="rect">
            <a:avLst/>
          </a:prstGeom>
        </p:spPr>
      </p:pic>
      <p:sp>
        <p:nvSpPr>
          <p:cNvPr id="1048692" name="标题 1"/>
          <p:cNvSpPr>
            <a:spLocks noGrp="1"/>
          </p:cNvSpPr>
          <p:nvPr userDrawn="1">
            <p:ph type="title"/>
            <p:custDataLst>
              <p:tags r:id="rId3"/>
            </p:custDataLst>
          </p:nvPr>
        </p:nvSpPr>
        <p:spPr>
          <a:xfrm>
            <a:off x="1322070" y="3168015"/>
            <a:ext cx="8319770" cy="2193925"/>
          </a:xfrm>
        </p:spPr>
        <p:txBody>
          <a:bodyPr anchor="t">
            <a:normAutofit/>
          </a:bodyPr>
          <a:lstStyle>
            <a:lvl1pPr algn="l">
              <a:defRPr sz="4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节编号 3"/>
          <p:cNvSpPr>
            <a:spLocks noGrp="1"/>
          </p:cNvSpPr>
          <p:nvPr userDrawn="1">
            <p:ph type="body" sz="quarter" idx="13" hasCustomPrompt="1"/>
            <p:custDataLst>
              <p:tags r:id="rId4"/>
            </p:custDataLst>
          </p:nvPr>
        </p:nvSpPr>
        <p:spPr>
          <a:xfrm>
            <a:off x="1322070" y="1767840"/>
            <a:ext cx="8319770" cy="1224280"/>
          </a:xfrm>
        </p:spPr>
        <p:txBody>
          <a:bodyPr anchor="b">
            <a:noAutofit/>
          </a:bodyPr>
          <a:lstStyle>
            <a:lvl1pPr marL="0" indent="0" algn="l">
              <a:buNone/>
              <a:defRPr sz="8000" b="1"/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sp>
        <p:nvSpPr>
          <p:cNvPr id="1048696" name="日期占位符 2"/>
          <p:cNvSpPr>
            <a:spLocks noGrp="1"/>
          </p:cNvSpPr>
          <p:nvPr>
            <p:ph type="dt" sz="half" idx="14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5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6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内容占位符 2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694799" y="1266825"/>
            <a:ext cx="5181600" cy="49107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313200" y="1266825"/>
            <a:ext cx="5181600" cy="49107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标题 7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文本占位符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694800" y="1277189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6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94800" y="1916723"/>
            <a:ext cx="5157787" cy="427294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文本占位符 4"/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6311612" y="1277189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5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311612" y="1916723"/>
            <a:ext cx="5183188" cy="427294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日期占位符 10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11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12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标题 13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85800" y="360000"/>
            <a:ext cx="1081405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4799" y="1266825"/>
            <a:ext cx="10805051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标题 3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2400300" y="1409248"/>
            <a:ext cx="9791699" cy="5448751"/>
          </a:xfrm>
          <a:prstGeom prst="rect">
            <a:avLst/>
          </a:prstGeom>
        </p:spPr>
      </p:pic>
      <p:sp>
        <p:nvSpPr>
          <p:cNvPr id="104876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694799" y="1954800"/>
            <a:ext cx="60948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4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694690" y="4182110"/>
            <a:ext cx="3918585" cy="50419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66" name="日期占位符 2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3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4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9.xml" /><Relationship Id="rId13" Type="http://schemas.openxmlformats.org/officeDocument/2006/relationships/tags" Target="../tags/tag60.xml" /><Relationship Id="rId14" Type="http://schemas.openxmlformats.org/officeDocument/2006/relationships/tags" Target="../tags/tag61.xml" /><Relationship Id="rId15" Type="http://schemas.openxmlformats.org/officeDocument/2006/relationships/tags" Target="../tags/tag62.xml" /><Relationship Id="rId16" Type="http://schemas.openxmlformats.org/officeDocument/2006/relationships/tags" Target="../tags/tag63.xml" /><Relationship Id="rId17" Type="http://schemas.openxmlformats.org/officeDocument/2006/relationships/tags" Target="../tags/tag64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94799" y="1266825"/>
            <a:ext cx="10799999" cy="49107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94799" y="6356350"/>
            <a:ext cx="28866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884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9888" r:id="rId2"/>
    <p:sldLayoutId id="2147489889" r:id="rId3"/>
    <p:sldLayoutId id="2147489890" r:id="rId4"/>
    <p:sldLayoutId id="2147489891" r:id="rId5"/>
    <p:sldLayoutId id="2147489892" r:id="rId6"/>
    <p:sldLayoutId id="2147489893" r:id="rId7"/>
    <p:sldLayoutId id="2147489894" r:id="rId8"/>
    <p:sldLayoutId id="2147489895" r:id="rId9"/>
    <p:sldLayoutId id="2147489896" r:id="rId10"/>
    <p:sldLayoutId id="2147489897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6155235055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创业融资环境变化与应对策略</a:t>
            </a:r>
            <a:endParaRPr lang="zh-CN" altLang="en-US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84" name="序号"/>
          <p:cNvSpPr txBox="1"/>
          <p:nvPr>
            <p:custDataLst>
              <p:tags r:id="rId3"/>
            </p:custDataLst>
          </p:nvPr>
        </p:nvSpPr>
        <p:spPr>
          <a:xfrm>
            <a:off x="5643245" y="1867382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4"/>
            </p:custDataLst>
          </p:nvPr>
        </p:nvSpPr>
        <p:spPr>
          <a:xfrm>
            <a:off x="6717030" y="1868017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单击添加目录项标题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88" name="序号"/>
          <p:cNvSpPr txBox="1"/>
          <p:nvPr>
            <p:custDataLst>
              <p:tags r:id="rId5"/>
            </p:custDataLst>
          </p:nvPr>
        </p:nvSpPr>
        <p:spPr>
          <a:xfrm>
            <a:off x="5643245" y="3405352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6"/>
            </p:custDataLst>
          </p:nvPr>
        </p:nvSpPr>
        <p:spPr>
          <a:xfrm>
            <a:off x="6717030" y="3405987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应对策略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2" name="序号"/>
          <p:cNvSpPr txBox="1"/>
          <p:nvPr>
            <p:custDataLst>
              <p:tags r:id="rId7"/>
            </p:custDataLst>
          </p:nvPr>
        </p:nvSpPr>
        <p:spPr>
          <a:xfrm>
            <a:off x="5643245" y="4174337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8"/>
            </p:custDataLst>
          </p:nvPr>
        </p:nvSpPr>
        <p:spPr>
          <a:xfrm>
            <a:off x="6717030" y="4174972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案例分析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6" name="序号"/>
          <p:cNvSpPr txBox="1"/>
          <p:nvPr>
            <p:custDataLst>
              <p:tags r:id="rId9"/>
            </p:custDataLst>
          </p:nvPr>
        </p:nvSpPr>
        <p:spPr>
          <a:xfrm>
            <a:off x="5643245" y="4943322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0"/>
            </p:custDataLst>
          </p:nvPr>
        </p:nvSpPr>
        <p:spPr>
          <a:xfrm>
            <a:off x="6717030" y="4943957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总结与建议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1"/>
            </p:custDataLst>
          </p:nvPr>
        </p:nvSpPr>
        <p:spPr>
          <a:xfrm>
            <a:off x="5643245" y="2636367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2"/>
            </p:custDataLst>
          </p:nvPr>
        </p:nvSpPr>
        <p:spPr>
          <a:xfrm>
            <a:off x="6717030" y="2637002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创业融资环境的变化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https://d.book118.com/696155235055010042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6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6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6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6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61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1218"/>
  <p:tag name="KSO_WM_TEMPLATE_MASTER_TYPE" val="0"/>
  <p:tag name="KSO_WM_TEMPLATE_SUBCATEGORY" val="29"/>
  <p:tag name="KSO_WM_TEMPLATE_THUMBS_INDEX" val="1、9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SLIDE_ID" val="custom20231218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1218"/>
  <p:tag name="KSO_WM_TEMPLATE_MASTER_TYPE" val="0"/>
  <p:tag name="KSO_WM_TEMPLATE_SUBCATEGORY" val="29"/>
  <p:tag name="KSO_WM_TEMPLATE_THUMBS_INDEX" val="1、9"/>
</p:tagLst>
</file>

<file path=ppt/tags/tag6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8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1218"/>
  <p:tag name="KSO_WM_TEMPLATE_MASTER_TYPE" val="0"/>
  <p:tag name="KSO_WM_TEMPLATE_SUBCATEGORY" val="29"/>
</p:tagLst>
</file>

<file path=ppt/tags/tag8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0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615DFF"/>
      </a:accent1>
      <a:accent2>
        <a:srgbClr val="33C6FD"/>
      </a:accent2>
      <a:accent3>
        <a:srgbClr val="6694FC"/>
      </a:accent3>
      <a:accent4>
        <a:srgbClr val="9963FA"/>
      </a:accent4>
      <a:accent5>
        <a:srgbClr val="CC31F9"/>
      </a:accent5>
      <a:accent6>
        <a:srgbClr val="E646C8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7">
      <vt:lpstr>Arial</vt:lpstr>
      <vt:lpstr>Calibri</vt:lpstr>
      <vt:lpstr>微软雅黑</vt:lpstr>
      <vt:lpstr>Office Theme</vt:lpstr>
      <vt:lpstr>创业融资环境变化与应对策略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2024-09-09T16:41:46.480</cp:lastPrinted>
  <dcterms:created xsi:type="dcterms:W3CDTF">2024-09-09T08:41:46Z</dcterms:created>
  <dcterms:modified xsi:type="dcterms:W3CDTF">2024-09-09T08:41:48Z</dcterms:modified>
</cp:coreProperties>
</file>