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3799B-84E1-4E2D-B9B0-C08B93BE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BC2CE-6D5D-4573-97A0-BB1DDD5E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F9D21-C65D-4F15-871B-B4652F59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E9B57-C247-4962-AD04-AB44EAF9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225DC-C2E9-4CF1-8A36-9499E90B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7F97E-C56E-4EB6-B6D3-9D589C5F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BD116-0820-4C7B-A1E8-056F3913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0913E-8E2F-499C-8FFD-B82C0D625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36D0A-A4AB-4DF2-97C0-40654001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E4EAD-CA69-457E-BA15-3FD3016E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7DEFE-5D19-4063-8834-88E248B2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00200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生产部门KPI设计鱼骨图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生产部门KPI概述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生产部门关键绩效指标识别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鱼骨图在生产部门KPI设计中的应用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生产部门KPI实施与考核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生产部门KPI概述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KPI设计的目的在于明确生产部门的目标，以及评估其达成目标的程度。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关键绩效指标（KPI）是衡量生产部门绩效的一种量化管理工具。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生产部门核心职责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制定生产计划，确保生产顺利进行。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保证产品质量，满足客户需求。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优化生产流程，提高生产效率。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控制生产成本，提高盈利能力。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KPI应能被有效衡量和评估。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KPI应具有挑战性，但也要在可达成范围内。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KPI应反映生产部门的短期和长期绩效。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鱼骨图分析法介绍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直观展示问题原因及其相互关系。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为制定针对性措施提供依据。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有助于全面、系统地分析问题，找出根本原因。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概念：鱼骨图，又称因果图或石川图，是一种发现问题“根本原因”的分析方法，因其形状像鱼骨而得名。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绘制鱼骨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填写鱼骨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画出鱼骨的主干，代表问题或目标。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将分析出的原因填写到鱼骨的分支上。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明确问题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分析原因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优化与调整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清晰定义需要解决的问题或目标。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从人、机、料、法、环等方面分析可能的原因。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根据实际情况调整和优化鱼骨图。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鱼骨图在生产部门应用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通过鱼骨图分析影响生产效率的关键因素，提出改进措施。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通过鱼骨图系统分析设备故障原因，提高维修效率。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利用鱼骨图找出产品质量问题的根本原因，制定针对性解决方案。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借助鱼骨图识别生产流程中的瓶颈和问题，推动流程优化。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生产部门关键绩效指标识别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1" r="1433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衡量设备实际产能与理论产能的比例，反映设备运行效率。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设备综合效率（OEE）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衡量员工在单位时间内的产出，反映员工生产效率。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人均产值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衡量产品从投料到产出的时间，反映生产流程的效率。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衡量客户对产品质量不满意的比例，反映产品质量对客户的影响。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产品合格率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衡量生产出的产品符合质量标准的比例，反映产品质量水平。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衡量因质量问题需要返工的产品比例，反映生产过程中的质量控制效果。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衡量生产单个产品所需的成本，反映生产过程中的成本控制效果。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单位产品成本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衡量原材料投入与产出的比例，反映原材料使用效率。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原材料利用率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衡量单位产值所消耗的能源，反映能源利用效率。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能源消耗率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成本节约指标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https://d.book118.com/696200200003010044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2024-09-12T04:21:44.617</cp:lastPrinted>
  <dcterms:created xsi:type="dcterms:W3CDTF">2024-09-11T20:21:44Z</dcterms:created>
  <dcterms:modified xsi:type="dcterms:W3CDTF">2024-09-11T20:21:46Z</dcterms:modified>
</cp:coreProperties>
</file>