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766DF-D09A-4085-AF98-B240213B4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FA63C-8D27-46CA-B4B1-714C30B16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8165E5-5DE7-4D7C-B146-9D6860022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B7DAD4-8F04-49EC-973D-936AA16C5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9EF0F0-C944-4E7F-B012-724D318DB5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4663A7-83E2-4065-A977-0CFDEB40B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0FA38F-4465-478E-BF63-F9EA01BC7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FE7AAC-8531-4B26-86CA-79534B338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A4B27-0DB0-4465-8031-86F03B5A3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F10B51-0E43-4D83-B911-2524D3B3B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1E3CB-DD1C-4463-943A-AB0E9231B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8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20020500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阴挺手术护理PPT\n## 1.阴挺手术概述及适应症\n### 1.1阴挺手术的定义与历史\n### 1.2阴挺手术的适应症与禁忌症\n### 1.3阴挺手术的手术方法与种类\n## 2.阴挺手术前的护理准备\n### 2.1患者的心理护理与沟通\n### 2.2患者的身体检查与评估\n### 2.3手术前的准备与注意事项\n## 3.阴挺手术中的护理配合\n### 3.1手术中的护理人员分工与协作\n### 3.2手术中的患者观察与监测\n### 3.3手术中的紧急情况处理与配合\n## 4.阴挺手术后的护理措施\n### 4.1手术后的患者观察与护理\n### 4.2手术后的创口护理与感染预防\n### 4.3手术后的康复训练与指导\n## 5.阴挺手术的护理难点与对策\n### 5.1手术中的护理难点与应对措施\n### 5.2手术后并发症的预防与护理\n### 5.3护理质量提升与持续改进\n## 6.阴挺手术护理案例分享与讨论\n### 6.1成功的阴挺手术护理案例分享\n### 6.2阴挺手术护理中的问题与反思\n### 6.3阴挺手术护理的未来趋势与挑战\n&quot;,&quot;templateId&quot;:&quot;nagpdhr1t7f5bfz8ouwztpjxgw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阴挺手术护理PPT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阴挺手术概述及适应症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阴挺手术是一种妇科手术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用于治疗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阴道松弛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子宫脱垂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通过手术修复阴道、子宫等生殖器官的结构</a:t>
                </a:r>
                <a:endParaRPr/>
              </a:p>
            </p:txBody>
          </p:sp>
        </p:grpSp>
        <p:grpSp>
          <p:nvGrpSpPr>
            <p:cNvPr id="21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阴挺手术的历史   -源远流长，起源于古代中国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随着医学技术的发展，手术方法和效果不断改进</a:t>
                </a:r>
                <a:endParaRPr/>
              </a:p>
            </p:txBody>
          </p: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阴挺手术的定义与历史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阴挺手术的适应症与禁忌症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适应症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阴道松弛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：分娩后阴道壁肌肉松弛，影响生活质量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子宫脱垂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：子宫位置异常，影响生殖器官功能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其他生殖器官疾病：如阴道壁膨出、子宫颈松弛等</a:t>
                </a:r>
                <a:endParaRPr/>
              </a:p>
            </p:txBody>
          </p:sp>
          <p:pic>
            <p:nvPicPr>
              <p:cNvPr id="2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禁忌症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患有严重心脏病、高血压等疾病，无法承受手术风险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患有生殖器官恶性肿瘤，不适合手术治疗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妊娠期、月经期等特殊时期，不宜进行手术</a:t>
                </a:r>
                <a:endParaRPr/>
              </a:p>
            </p:txBody>
          </p:sp>
          <p:pic>
            <p:nvPicPr>
              <p:cNvPr id="2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手术方法</a:t>
                </a:r>
                <a:endParaRPr/>
              </a:p>
            </p:txBody>
          </p:sp>
          <p:sp>
            <p:nvSpPr>
              <p:cNvPr id="2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阴道紧缩术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：修复阴道壁肌肉，改善阴道松弛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子宫固定术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：将子宫固定在正常位置，治疗子宫脱垂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其他生殖器官手术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：根据患者病情，进行相应的手术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手术种类</a:t>
                </a:r>
                <a:endParaRPr/>
              </a:p>
            </p:txBody>
          </p:sp>
          <p:sp>
            <p:nvSpPr>
              <p:cNvPr id="2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开腹手术：适用于病情较重、手术难度较大的患者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腹腔镜手术：微创手术，创伤小，恢复快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阴道镜手术：适用于阴道壁松弛等阴道疾病</a:t>
                </a:r>
                <a:endParaRPr/>
              </a:p>
            </p:txBody>
          </p:sp>
          <p:sp>
            <p:nvSpPr>
              <p:cNvPr id="2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阴挺手术的手术方法与种类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55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阴挺手术前的护理准备</a:t>
            </a:r>
            <a:endParaRPr/>
          </a:p>
        </p:txBody>
      </p:sp>
      <p:sp>
        <p:nvSpPr>
          <p:cNvPr id="256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患者的心理护理与沟通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向患者解释手术目的、方法和效果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增强患者信心，减轻焦虑和恐惧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沟通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了解患者病情、需求和期望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与患者家属沟通，争取支持和配合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7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身体检查</a:t>
                </a:r>
                <a:endParaRPr/>
              </a:p>
            </p:txBody>
          </p:sp>
          <p:sp>
            <p:nvSpPr>
              <p:cNvPr id="27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检查患者生命体征、心肺功能等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检查生殖器官，了解病情</a:t>
                </a:r>
                <a:endParaRPr/>
              </a:p>
            </p:txBody>
          </p:sp>
          <p:sp>
            <p:nvSpPr>
              <p:cNvPr id="27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8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endParaRPr/>
              </a:p>
            </p:txBody>
          </p:sp>
          <p:sp>
            <p:nvSpPr>
              <p:cNvPr id="2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评估患者手术风险和术后恢复能力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制定个性化的护理计划</a:t>
                </a:r>
                <a:endParaRPr/>
              </a:p>
            </p:txBody>
          </p:sp>
          <p:sp>
            <p:nvSpPr>
              <p:cNvPr id="28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患者的身体检查与评估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</a:t>
                </a:r>
                <a:endParaRPr/>
              </a:p>
            </p:txBody>
          </p:sp>
          <p:sp>
            <p:nvSpPr>
              <p:cNvPr id="2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为患者做好皮肤准备、肠道准备等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准备手术器械、敷料等</a:t>
                </a:r>
                <a:endParaRPr/>
              </a:p>
            </p:txBody>
          </p:sp>
          <p:sp>
            <p:nvSpPr>
              <p:cNvPr id="2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3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告知患者术前禁食、禁水的时间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强调术后注意事项，如休息、用药等</a:t>
                </a:r>
                <a:endParaRPr/>
              </a:p>
            </p:txBody>
          </p:sp>
          <p:sp>
            <p:nvSpPr>
              <p:cNvPr id="3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手术前的准备与注意事项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04984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阴挺手术中的护理配合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手术中的护理人员分工与协作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巡回护士：负责患者生命体征监测、手术器械管理等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器械护士：负责手术器械传递、协助医生完成手术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协作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护理人员之间保持良好的沟通，确保手术顺利进行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遇到紧急情况，密切配合医生进行处理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手术中的患者观察与监测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观察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观察患者生命体征、面色等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注意患者术中反应，如疼痛、不适等</a:t>
                </a:r>
                <a:endParaRPr/>
              </a:p>
            </p:txBody>
          </p:sp>
          <p:pic>
            <p:nvPicPr>
              <p:cNvPr id="3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监测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实时监测患者心电、血压等指标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发现异常情况，及时报告医生进行处理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紧急情况处理</a:t>
                </a:r>
                <a:endParaRPr/>
              </a:p>
            </p:txBody>
          </p:sp>
          <p:sp>
            <p:nvSpPr>
              <p:cNvPr id="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如患者出现心跳骤停、出血等紧急情况，立即进行处理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遵循急救原则，确保患者安全</a:t>
                </a:r>
                <a:endParaRPr/>
              </a:p>
            </p:txBody>
          </p:sp>
          <p:sp>
            <p:nvSpPr>
              <p:cNvPr id="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配合</a:t>
                </a:r>
                <a:endParaRPr/>
              </a:p>
            </p:txBody>
          </p:sp>
          <p:sp>
            <p:nvSpPr>
              <p:cNvPr id="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护理人员与医生密切配合，完成手术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确保手术室内环境稳定，有利于手术进行</a:t>
                </a:r>
                <a:endParaRPr/>
              </a:p>
            </p:txBody>
          </p:sp>
          <p:sp>
            <p:nvSpPr>
              <p:cNvPr id="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手术中的紧急情况处理与配合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https://d.book118.com/696200205005010050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red">
      <a:dk1>
        <a:srgbClr val="000000"/>
      </a:dk1>
      <a:lt1>
        <a:srgbClr val="FFFFFF"/>
      </a:lt1>
      <a:dk2>
        <a:srgbClr val="2B111D"/>
      </a:dk2>
      <a:lt2>
        <a:srgbClr val="FEF2FD"/>
      </a:lt2>
      <a:accent1>
        <a:srgbClr val="F777C1"/>
      </a:accent1>
      <a:accent2>
        <a:srgbClr val="FCA1DA"/>
      </a:accent2>
      <a:accent3>
        <a:srgbClr val="F8498D"/>
      </a:accent3>
      <a:accent4>
        <a:srgbClr val="C62C5E"/>
      </a:accent4>
      <a:accent5>
        <a:srgbClr val="F8BCCE"/>
      </a:accent5>
      <a:accent6>
        <a:srgbClr val="FE94B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阴挺手术护理PPT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2024-09-15T02:28:33.531</cp:lastPrinted>
  <dcterms:created xsi:type="dcterms:W3CDTF">2024-09-14T18:28:33Z</dcterms:created>
  <dcterms:modified xsi:type="dcterms:W3CDTF">2024-09-14T18:28:35Z</dcterms:modified>
</cp:coreProperties>
</file>