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9144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C7A121E-6F5A-43DF-80F2-4611D4964AC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34F521A-51DF-4952-82D0-EE6DFA1E70A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3979C2C-82A4-4026-B4F9-5B50299DD93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03C6802-B380-428E-9D42-9BB94A49080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D6EE2BA-150A-46B7-903F-FC078DE2A54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0C01C42-AF6B-4046-B8CB-80C8F75040D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4255557-A93E-4FCC-B02F-A872BB71916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4C4555E-AED8-42E6-B654-43ECA9A01BB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E8140EC-8A9B-4393-BD37-E246E2759D8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D6C8428-C0C5-41CE-BC37-CEC129ADEE0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C261937-2B6D-4E5A-AF28-06A0F4B9613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reserve="1">
  <p:cSld name="标题幻灯片">
    <p:bg>
      <p:bgPr>
        <a:solidFill>
          <a:srgbClr val="F0F8FF"/>
        </a:solidFill>
      </p:bgPr>
    </p:bg>
    <p:spTree>
      <p:nvGrpSpPr>
        <p:cNvPr id="1" name=""/>
        <p:cNvGrpSpPr/>
        <p:nvPr/>
      </p:nvGrpSpPr>
      <p:grpSpPr>
        <a:xfrm>
          <a:off x="0" y="0"/>
          <a:ext cx="0" cy="0"/>
        </a:xfrm>
      </p:grpSpPr>
      <p:sp>
        <p:nvSpPr>
          <p:cNvPr id="2" name="标题 1"/>
          <p:cNvSpPr>
            <a:spLocks noGrp="1"/>
          </p:cNvSpPr>
          <p:nvPr>
            <p:ph type="ctrTitle"/>
          </p:nvPr>
        </p:nvSpPr>
        <p:spPr>
          <a:xfrm>
            <a:off x="685800" y="2130425"/>
            <a:ext cx="7772400" cy="1470025"/>
          </a:xfrm>
        </p:spPr>
        <p:txBody>
          <a:bodyPr/>
          <a:lstStyle/>
          <a:p>
            <a:r>
              <a:rPr lang="zh-CN" altLang="en-US" smtClean="0"/>
              <a:t>单击此处编辑母版标题样式</a:t>
            </a:r>
            <a:endParaRPr lang="zh-CN" altLang="en-US"/>
          </a:p>
        </p:txBody>
      </p:sp>
      <p:sp>
        <p:nvSpPr>
          <p:cNvPr id="3" name="副标题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zh-CN" altLang="en-US" smtClean="0"/>
              <a:t>单击此处编辑母版副标题样式</a:t>
            </a:r>
            <a:endParaRPr lang="zh-CN" altLang="en-US"/>
          </a:p>
        </p:txBody>
      </p:sp>
      <p:sp>
        <p:nvSpPr>
          <p:cNvPr id="4" name="日期占位符 3"/>
          <p:cNvSpPr>
            <a:spLocks noGrp="1"/>
          </p:cNvSpPr>
          <p:nvPr>
            <p:ph type="dt" sz="half" idx="10"/>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defRPr/>
            </a:pPr>
            <a:endParaRPr kumimoji="1" lang="en-US" altLang="zh-CN" sz="1400" b="0" i="0" u="none" strike="noStrike" kern="1200" cap="none" spc="0" normalizeH="0" baseline="0" noProof="0" smtClean="0">
              <a:ln>
                <a:noFill/>
              </a:ln>
              <a:solidFill>
                <a:schemeClr val="tx1"/>
              </a:solidFill>
              <a:effectLst/>
              <a:uLnTx/>
              <a:uFillTx/>
              <a:latin typeface="Times New Roman" pitchFamily="18" charset="0"/>
              <a:ea typeface="宋体" pitchFamily="2" charset="-122"/>
              <a:cs typeface="+mn-cs"/>
            </a:endParaRPr>
          </a:p>
        </p:txBody>
      </p:sp>
      <p:sp>
        <p:nvSpPr>
          <p:cNvPr id="5" name="页脚占位符 4"/>
          <p:cNvSpPr>
            <a:spLocks noGrp="1"/>
          </p:cNvSpPr>
          <p:nvPr>
            <p:ph type="ftr" sz="quarter" idx="11"/>
          </p:nvPr>
        </p:nvSpPr>
        <p:spPr/>
        <p:txBody>
          <a:body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1" lang="en-US" altLang="zh-CN" sz="1400" b="0" i="0" u="none" strike="noStrike" kern="1200" cap="none" spc="0" normalizeH="0" baseline="0" noProof="0" smtClean="0">
              <a:ln>
                <a:noFill/>
              </a:ln>
              <a:solidFill>
                <a:schemeClr val="tx1"/>
              </a:solidFill>
              <a:effectLst/>
              <a:uLnTx/>
              <a:uFillTx/>
              <a:latin typeface="Times New Roman" pitchFamily="18" charset="0"/>
              <a:ea typeface="宋体" pitchFamily="2" charset="-122"/>
              <a:cs typeface="+mn-cs"/>
            </a:endParaRPr>
          </a:p>
        </p:txBody>
      </p:sp>
      <p:sp>
        <p:nvSpPr>
          <p:cNvPr id="6" name="灯片编号占位符 5"/>
          <p:cNvSpPr>
            <a:spLocks noGrp="1"/>
          </p:cNvSpPr>
          <p:nvPr>
            <p:ph type="sldNum" sz="quarter" idx="12"/>
          </p:nvPr>
        </p:nvSpPr>
        <p:spPr/>
        <p:txBody>
          <a:bodyPr/>
          <a:lstStyle/>
          <a:p>
            <a:pPr lvl="0" eaLnBrk="1" hangingPunct="1"/>
            <a:fld id="{9A0DB2DC-4C9A-4742-B13C-FB6460FD3503}" type="slidenum">
              <a:rPr lang="en-US" altLang="zh-CN">
                <a:latin typeface="Times New Roman" pitchFamily="18" charset="0"/>
              </a:rPr>
              <a:t/>
            </a:fld>
            <a:endParaRPr lang="en-US" altLang="zh-CN">
              <a:latin typeface="Times New Roman" pitchFamily="18" charset="0"/>
            </a:endParaRPr>
          </a:p>
        </p:txBody>
      </p:sp>
    </p:spTree>
  </p:cSld>
  <p:clrMapOvr>
    <a:masterClrMapping/>
  </p:clrMapOvr>
  <p:transition>
    <p:randomBa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标题和内容">
    <p:bg>
      <p:bgPr>
        <a:solidFill>
          <a:srgbClr val="F0F8FF"/>
        </a:solidFill>
      </p:bgPr>
    </p:bg>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idx="1"/>
          </p:nvPr>
        </p:nvSpPr>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defRPr/>
            </a:pPr>
            <a:endParaRPr kumimoji="1" lang="en-US" altLang="zh-CN" sz="1400" b="0" i="0" u="none" strike="noStrike" kern="1200" cap="none" spc="0" normalizeH="0" baseline="0" noProof="0" smtClean="0">
              <a:ln>
                <a:noFill/>
              </a:ln>
              <a:solidFill>
                <a:schemeClr val="tx1"/>
              </a:solidFill>
              <a:effectLst/>
              <a:uLnTx/>
              <a:uFillTx/>
              <a:latin typeface="Times New Roman" pitchFamily="18" charset="0"/>
              <a:ea typeface="宋体" pitchFamily="2" charset="-122"/>
              <a:cs typeface="+mn-cs"/>
            </a:endParaRPr>
          </a:p>
        </p:txBody>
      </p:sp>
      <p:sp>
        <p:nvSpPr>
          <p:cNvPr id="5" name="页脚占位符 4"/>
          <p:cNvSpPr>
            <a:spLocks noGrp="1"/>
          </p:cNvSpPr>
          <p:nvPr>
            <p:ph type="ftr" sz="quarter" idx="11"/>
          </p:nvPr>
        </p:nvSpPr>
        <p:spPr/>
        <p:txBody>
          <a:body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1" lang="en-US" altLang="zh-CN" sz="1400" b="0" i="0" u="none" strike="noStrike" kern="1200" cap="none" spc="0" normalizeH="0" baseline="0" noProof="0" smtClean="0">
              <a:ln>
                <a:noFill/>
              </a:ln>
              <a:solidFill>
                <a:schemeClr val="tx1"/>
              </a:solidFill>
              <a:effectLst/>
              <a:uLnTx/>
              <a:uFillTx/>
              <a:latin typeface="Times New Roman" pitchFamily="18" charset="0"/>
              <a:ea typeface="宋体" pitchFamily="2" charset="-122"/>
              <a:cs typeface="+mn-cs"/>
            </a:endParaRPr>
          </a:p>
        </p:txBody>
      </p:sp>
      <p:sp>
        <p:nvSpPr>
          <p:cNvPr id="6" name="灯片编号占位符 5"/>
          <p:cNvSpPr>
            <a:spLocks noGrp="1"/>
          </p:cNvSpPr>
          <p:nvPr>
            <p:ph type="sldNum" sz="quarter" idx="12"/>
          </p:nvPr>
        </p:nvSpPr>
        <p:spPr/>
        <p:txBody>
          <a:bodyPr/>
          <a:lstStyle/>
          <a:p>
            <a:pPr lvl="0" eaLnBrk="1" hangingPunct="1"/>
            <a:fld id="{9A0DB2DC-4C9A-4742-B13C-FB6460FD3503}" type="slidenum">
              <a:rPr lang="en-US" altLang="zh-CN">
                <a:latin typeface="Times New Roman" pitchFamily="18" charset="0"/>
              </a:rPr>
              <a:t/>
            </a:fld>
            <a:endParaRPr lang="en-US" altLang="zh-CN">
              <a:latin typeface="Times New Roman" pitchFamily="18" charset="0"/>
            </a:endParaRPr>
          </a:p>
        </p:txBody>
      </p:sp>
    </p:spTree>
  </p:cSld>
  <p:clrMapOvr>
    <a:masterClrMapping/>
  </p:clrMapOvr>
  <p:transition>
    <p:randomBa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secHead" preserve="1">
  <p:cSld name="节标题">
    <p:bg>
      <p:bgPr>
        <a:solidFill>
          <a:srgbClr val="F0F8FF"/>
        </a:solidFill>
      </p:bgPr>
    </p:bg>
    <p:spTree>
      <p:nvGrpSpPr>
        <p:cNvPr id="1" name=""/>
        <p:cNvGrpSpPr/>
        <p:nvPr/>
      </p:nvGrpSpPr>
      <p:grpSpPr>
        <a:xfrm>
          <a:off x="0" y="0"/>
          <a:ext cx="0" cy="0"/>
        </a:xfrm>
      </p:grpSpPr>
      <p:sp>
        <p:nvSpPr>
          <p:cNvPr id="2" name="标题 1"/>
          <p:cNvSpPr>
            <a:spLocks noGrp="1"/>
          </p:cNvSpPr>
          <p:nvPr>
            <p:ph type="title"/>
          </p:nvPr>
        </p:nvSpPr>
        <p:spPr>
          <a:xfrm>
            <a:off x="722313" y="4406900"/>
            <a:ext cx="7772400" cy="1362075"/>
          </a:xfrm>
        </p:spPr>
        <p:txBody>
          <a:bodyPr anchor="t"/>
          <a:lstStyle>
            <a:lvl1pPr algn="l">
              <a:defRPr sz="4000" b="1" cap="all"/>
            </a:lvl1p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zh-CN" altLang="en-US" smtClean="0"/>
              <a:t>单击此处编辑母版文本样式</a:t>
            </a:r>
          </a:p>
        </p:txBody>
      </p:sp>
      <p:sp>
        <p:nvSpPr>
          <p:cNvPr id="4" name="日期占位符 3"/>
          <p:cNvSpPr>
            <a:spLocks noGrp="1"/>
          </p:cNvSpPr>
          <p:nvPr>
            <p:ph type="dt" sz="half" idx="10"/>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defRPr/>
            </a:pPr>
            <a:endParaRPr kumimoji="1" lang="en-US" altLang="zh-CN" sz="1400" b="0" i="0" u="none" strike="noStrike" kern="1200" cap="none" spc="0" normalizeH="0" baseline="0" noProof="0" smtClean="0">
              <a:ln>
                <a:noFill/>
              </a:ln>
              <a:solidFill>
                <a:schemeClr val="tx1"/>
              </a:solidFill>
              <a:effectLst/>
              <a:uLnTx/>
              <a:uFillTx/>
              <a:latin typeface="Times New Roman" pitchFamily="18" charset="0"/>
              <a:ea typeface="宋体" pitchFamily="2" charset="-122"/>
              <a:cs typeface="+mn-cs"/>
            </a:endParaRPr>
          </a:p>
        </p:txBody>
      </p:sp>
      <p:sp>
        <p:nvSpPr>
          <p:cNvPr id="5" name="页脚占位符 4"/>
          <p:cNvSpPr>
            <a:spLocks noGrp="1"/>
          </p:cNvSpPr>
          <p:nvPr>
            <p:ph type="ftr" sz="quarter" idx="11"/>
          </p:nvPr>
        </p:nvSpPr>
        <p:spPr/>
        <p:txBody>
          <a:body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1" lang="en-US" altLang="zh-CN" sz="1400" b="0" i="0" u="none" strike="noStrike" kern="1200" cap="none" spc="0" normalizeH="0" baseline="0" noProof="0" smtClean="0">
              <a:ln>
                <a:noFill/>
              </a:ln>
              <a:solidFill>
                <a:schemeClr val="tx1"/>
              </a:solidFill>
              <a:effectLst/>
              <a:uLnTx/>
              <a:uFillTx/>
              <a:latin typeface="Times New Roman" pitchFamily="18" charset="0"/>
              <a:ea typeface="宋体" pitchFamily="2" charset="-122"/>
              <a:cs typeface="+mn-cs"/>
            </a:endParaRPr>
          </a:p>
        </p:txBody>
      </p:sp>
      <p:sp>
        <p:nvSpPr>
          <p:cNvPr id="6" name="灯片编号占位符 5"/>
          <p:cNvSpPr>
            <a:spLocks noGrp="1"/>
          </p:cNvSpPr>
          <p:nvPr>
            <p:ph type="sldNum" sz="quarter" idx="12"/>
          </p:nvPr>
        </p:nvSpPr>
        <p:spPr/>
        <p:txBody>
          <a:bodyPr/>
          <a:lstStyle/>
          <a:p>
            <a:pPr lvl="0" eaLnBrk="1" hangingPunct="1"/>
            <a:fld id="{9A0DB2DC-4C9A-4742-B13C-FB6460FD3503}" type="slidenum">
              <a:rPr lang="en-US" altLang="zh-CN">
                <a:latin typeface="Times New Roman" pitchFamily="18" charset="0"/>
              </a:rPr>
              <a:t/>
            </a:fld>
            <a:endParaRPr lang="en-US" altLang="zh-CN">
              <a:latin typeface="Times New Roman" pitchFamily="18" charset="0"/>
            </a:endParaRPr>
          </a:p>
        </p:txBody>
      </p:sp>
    </p:spTree>
  </p:cSld>
  <p:clrMapOvr>
    <a:masterClrMapping/>
  </p:clrMapOvr>
  <p:transition>
    <p:randomBa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Obj" preserve="1">
  <p:cSld name="两栏内容">
    <p:bg>
      <p:bgPr>
        <a:solidFill>
          <a:srgbClr val="F0F8FF"/>
        </a:solidFill>
      </p:bgPr>
    </p:bg>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sz="half" idx="1"/>
          </p:nvPr>
        </p:nvSpPr>
        <p:spPr>
          <a:xfrm>
            <a:off x="6858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内容占位符 3"/>
          <p:cNvSpPr>
            <a:spLocks noGrp="1"/>
          </p:cNvSpPr>
          <p:nvPr>
            <p:ph sz="half" idx="2"/>
          </p:nvPr>
        </p:nvSpPr>
        <p:spPr>
          <a:xfrm>
            <a:off x="46482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5" name="日期占位符 4"/>
          <p:cNvSpPr>
            <a:spLocks noGrp="1"/>
          </p:cNvSpPr>
          <p:nvPr>
            <p:ph type="dt" sz="half" idx="10"/>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defRPr/>
            </a:pPr>
            <a:endParaRPr kumimoji="1" lang="en-US" altLang="zh-CN" sz="1400" b="0" i="0" u="none" strike="noStrike" kern="1200" cap="none" spc="0" normalizeH="0" baseline="0" noProof="0" smtClean="0">
              <a:ln>
                <a:noFill/>
              </a:ln>
              <a:solidFill>
                <a:schemeClr val="tx1"/>
              </a:solidFill>
              <a:effectLst/>
              <a:uLnTx/>
              <a:uFillTx/>
              <a:latin typeface="Times New Roman" pitchFamily="18" charset="0"/>
              <a:ea typeface="宋体" pitchFamily="2" charset="-122"/>
              <a:cs typeface="+mn-cs"/>
            </a:endParaRPr>
          </a:p>
        </p:txBody>
      </p:sp>
      <p:sp>
        <p:nvSpPr>
          <p:cNvPr id="6" name="页脚占位符 5"/>
          <p:cNvSpPr>
            <a:spLocks noGrp="1"/>
          </p:cNvSpPr>
          <p:nvPr>
            <p:ph type="ftr" sz="quarter" idx="11"/>
          </p:nvPr>
        </p:nvSpPr>
        <p:spPr/>
        <p:txBody>
          <a:body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1" lang="en-US" altLang="zh-CN" sz="1400" b="0" i="0" u="none" strike="noStrike" kern="1200" cap="none" spc="0" normalizeH="0" baseline="0" noProof="0" smtClean="0">
              <a:ln>
                <a:noFill/>
              </a:ln>
              <a:solidFill>
                <a:schemeClr val="tx1"/>
              </a:solidFill>
              <a:effectLst/>
              <a:uLnTx/>
              <a:uFillTx/>
              <a:latin typeface="Times New Roman" pitchFamily="18" charset="0"/>
              <a:ea typeface="宋体" pitchFamily="2" charset="-122"/>
              <a:cs typeface="+mn-cs"/>
            </a:endParaRPr>
          </a:p>
        </p:txBody>
      </p:sp>
      <p:sp>
        <p:nvSpPr>
          <p:cNvPr id="7" name="灯片编号占位符 6"/>
          <p:cNvSpPr>
            <a:spLocks noGrp="1"/>
          </p:cNvSpPr>
          <p:nvPr>
            <p:ph type="sldNum" sz="quarter" idx="12"/>
          </p:nvPr>
        </p:nvSpPr>
        <p:spPr/>
        <p:txBody>
          <a:bodyPr/>
          <a:lstStyle/>
          <a:p>
            <a:pPr lvl="0" eaLnBrk="1" hangingPunct="1"/>
            <a:fld id="{9A0DB2DC-4C9A-4742-B13C-FB6460FD3503}" type="slidenum">
              <a:rPr lang="en-US" altLang="zh-CN">
                <a:latin typeface="Times New Roman" pitchFamily="18" charset="0"/>
              </a:rPr>
              <a:t/>
            </a:fld>
            <a:endParaRPr lang="en-US" altLang="zh-CN">
              <a:latin typeface="Times New Roman" pitchFamily="18" charset="0"/>
            </a:endParaRPr>
          </a:p>
        </p:txBody>
      </p:sp>
    </p:spTree>
  </p:cSld>
  <p:clrMapOvr>
    <a:masterClrMapping/>
  </p:clrMapOvr>
  <p:transition>
    <p:randomBa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TxTwoObj" preserve="1">
  <p:cSld name="比较">
    <p:bg>
      <p:bgPr>
        <a:solidFill>
          <a:srgbClr val="F0F8FF"/>
        </a:solidFill>
      </p:bgPr>
    </p:bg>
    <p:spTree>
      <p:nvGrpSpPr>
        <p:cNvPr id="1" name=""/>
        <p:cNvGrpSpPr/>
        <p:nvPr/>
      </p:nvGrpSpPr>
      <p:grpSpPr>
        <a:xfrm>
          <a:off x="0" y="0"/>
          <a:ext cx="0" cy="0"/>
        </a:xfrm>
      </p:grpSpPr>
      <p:sp>
        <p:nvSpPr>
          <p:cNvPr id="2" name="标题 1"/>
          <p:cNvSpPr>
            <a:spLocks noGrp="1"/>
          </p:cNvSpPr>
          <p:nvPr>
            <p:ph type="title"/>
          </p:nvPr>
        </p:nvSpPr>
        <p:spPr>
          <a:xfrm>
            <a:off x="457200" y="274638"/>
            <a:ext cx="8229600" cy="1143000"/>
          </a:xfrm>
        </p:spPr>
        <p:txBody>
          <a:bodyPr/>
          <a:lstStyle>
            <a:lvl1pPr>
              <a:defRPr/>
            </a:lvl1p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单击此处编辑母版文本样式</a:t>
            </a:r>
          </a:p>
        </p:txBody>
      </p:sp>
      <p:sp>
        <p:nvSpPr>
          <p:cNvPr id="4" name="内容占位符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5" name="文本占位符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单击此处编辑母版文本样式</a:t>
            </a:r>
          </a:p>
        </p:txBody>
      </p:sp>
      <p:sp>
        <p:nvSpPr>
          <p:cNvPr id="6" name="内容占位符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7" name="日期占位符 6"/>
          <p:cNvSpPr>
            <a:spLocks noGrp="1"/>
          </p:cNvSpPr>
          <p:nvPr>
            <p:ph type="dt" sz="half" idx="10"/>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defRPr/>
            </a:pPr>
            <a:endParaRPr kumimoji="1" lang="en-US" altLang="zh-CN" sz="1400" b="0" i="0" u="none" strike="noStrike" kern="1200" cap="none" spc="0" normalizeH="0" baseline="0" noProof="0" smtClean="0">
              <a:ln>
                <a:noFill/>
              </a:ln>
              <a:solidFill>
                <a:schemeClr val="tx1"/>
              </a:solidFill>
              <a:effectLst/>
              <a:uLnTx/>
              <a:uFillTx/>
              <a:latin typeface="Times New Roman" pitchFamily="18" charset="0"/>
              <a:ea typeface="宋体" pitchFamily="2" charset="-122"/>
              <a:cs typeface="+mn-cs"/>
            </a:endParaRPr>
          </a:p>
        </p:txBody>
      </p:sp>
      <p:sp>
        <p:nvSpPr>
          <p:cNvPr id="8" name="页脚占位符 7"/>
          <p:cNvSpPr>
            <a:spLocks noGrp="1"/>
          </p:cNvSpPr>
          <p:nvPr>
            <p:ph type="ftr" sz="quarter" idx="11"/>
          </p:nvPr>
        </p:nvSpPr>
        <p:spPr/>
        <p:txBody>
          <a:body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1" lang="en-US" altLang="zh-CN" sz="1400" b="0" i="0" u="none" strike="noStrike" kern="1200" cap="none" spc="0" normalizeH="0" baseline="0" noProof="0" smtClean="0">
              <a:ln>
                <a:noFill/>
              </a:ln>
              <a:solidFill>
                <a:schemeClr val="tx1"/>
              </a:solidFill>
              <a:effectLst/>
              <a:uLnTx/>
              <a:uFillTx/>
              <a:latin typeface="Times New Roman" pitchFamily="18" charset="0"/>
              <a:ea typeface="宋体" pitchFamily="2" charset="-122"/>
              <a:cs typeface="+mn-cs"/>
            </a:endParaRPr>
          </a:p>
        </p:txBody>
      </p:sp>
      <p:sp>
        <p:nvSpPr>
          <p:cNvPr id="9" name="灯片编号占位符 8"/>
          <p:cNvSpPr>
            <a:spLocks noGrp="1"/>
          </p:cNvSpPr>
          <p:nvPr>
            <p:ph type="sldNum" sz="quarter" idx="12"/>
          </p:nvPr>
        </p:nvSpPr>
        <p:spPr/>
        <p:txBody>
          <a:bodyPr/>
          <a:lstStyle/>
          <a:p>
            <a:pPr lvl="0" eaLnBrk="1" hangingPunct="1"/>
            <a:fld id="{9A0DB2DC-4C9A-4742-B13C-FB6460FD3503}" type="slidenum">
              <a:rPr lang="en-US" altLang="zh-CN">
                <a:latin typeface="Times New Roman" pitchFamily="18" charset="0"/>
              </a:rPr>
              <a:t/>
            </a:fld>
            <a:endParaRPr lang="en-US" altLang="zh-CN">
              <a:latin typeface="Times New Roman" pitchFamily="18" charset="0"/>
            </a:endParaRPr>
          </a:p>
        </p:txBody>
      </p:sp>
    </p:spTree>
  </p:cSld>
  <p:clrMapOvr>
    <a:masterClrMapping/>
  </p:clrMapOvr>
  <p:transition>
    <p:randomBa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仅标题">
    <p:bg>
      <p:bgPr>
        <a:solidFill>
          <a:srgbClr val="F0F8FF"/>
        </a:solidFill>
      </p:bgPr>
    </p:bg>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日期占位符 2"/>
          <p:cNvSpPr>
            <a:spLocks noGrp="1"/>
          </p:cNvSpPr>
          <p:nvPr>
            <p:ph type="dt" sz="half" idx="10"/>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defRPr/>
            </a:pPr>
            <a:endParaRPr kumimoji="1" lang="en-US" altLang="zh-CN" sz="1400" b="0" i="0" u="none" strike="noStrike" kern="1200" cap="none" spc="0" normalizeH="0" baseline="0" noProof="0" smtClean="0">
              <a:ln>
                <a:noFill/>
              </a:ln>
              <a:solidFill>
                <a:schemeClr val="tx1"/>
              </a:solidFill>
              <a:effectLst/>
              <a:uLnTx/>
              <a:uFillTx/>
              <a:latin typeface="Times New Roman" pitchFamily="18" charset="0"/>
              <a:ea typeface="宋体" pitchFamily="2" charset="-122"/>
              <a:cs typeface="+mn-cs"/>
            </a:endParaRPr>
          </a:p>
        </p:txBody>
      </p:sp>
      <p:sp>
        <p:nvSpPr>
          <p:cNvPr id="4" name="页脚占位符 3"/>
          <p:cNvSpPr>
            <a:spLocks noGrp="1"/>
          </p:cNvSpPr>
          <p:nvPr>
            <p:ph type="ftr" sz="quarter" idx="11"/>
          </p:nvPr>
        </p:nvSpPr>
        <p:spPr/>
        <p:txBody>
          <a:body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1" lang="en-US" altLang="zh-CN" sz="1400" b="0" i="0" u="none" strike="noStrike" kern="1200" cap="none" spc="0" normalizeH="0" baseline="0" noProof="0" smtClean="0">
              <a:ln>
                <a:noFill/>
              </a:ln>
              <a:solidFill>
                <a:schemeClr val="tx1"/>
              </a:solidFill>
              <a:effectLst/>
              <a:uLnTx/>
              <a:uFillTx/>
              <a:latin typeface="Times New Roman" pitchFamily="18" charset="0"/>
              <a:ea typeface="宋体" pitchFamily="2" charset="-122"/>
              <a:cs typeface="+mn-cs"/>
            </a:endParaRPr>
          </a:p>
        </p:txBody>
      </p:sp>
      <p:sp>
        <p:nvSpPr>
          <p:cNvPr id="5" name="灯片编号占位符 4"/>
          <p:cNvSpPr>
            <a:spLocks noGrp="1"/>
          </p:cNvSpPr>
          <p:nvPr>
            <p:ph type="sldNum" sz="quarter" idx="12"/>
          </p:nvPr>
        </p:nvSpPr>
        <p:spPr/>
        <p:txBody>
          <a:bodyPr/>
          <a:lstStyle/>
          <a:p>
            <a:pPr lvl="0" eaLnBrk="1" hangingPunct="1"/>
            <a:fld id="{9A0DB2DC-4C9A-4742-B13C-FB6460FD3503}" type="slidenum">
              <a:rPr lang="en-US" altLang="zh-CN">
                <a:latin typeface="Times New Roman" pitchFamily="18" charset="0"/>
              </a:rPr>
              <a:t/>
            </a:fld>
            <a:endParaRPr lang="en-US" altLang="zh-CN">
              <a:latin typeface="Times New Roman" pitchFamily="18" charset="0"/>
            </a:endParaRPr>
          </a:p>
        </p:txBody>
      </p:sp>
    </p:spTree>
  </p:cSld>
  <p:clrMapOvr>
    <a:masterClrMapping/>
  </p:clrMapOvr>
  <p:transition>
    <p:randomBa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blank" preserve="1">
  <p:cSld name="空白">
    <p:bg>
      <p:bgPr>
        <a:solidFill>
          <a:srgbClr val="F0F8FF"/>
        </a:solidFill>
      </p:bgPr>
    </p:bg>
    <p:spTree>
      <p:nvGrpSpPr>
        <p:cNvPr id="1" name=""/>
        <p:cNvGrpSpPr/>
        <p:nvPr/>
      </p:nvGrpSpPr>
      <p:grpSpPr>
        <a:xfrm>
          <a:off x="0" y="0"/>
          <a:ext cx="0" cy="0"/>
        </a:xfrm>
      </p:grpSpPr>
      <p:sp>
        <p:nvSpPr>
          <p:cNvPr id="2" name="日期占位符 1"/>
          <p:cNvSpPr>
            <a:spLocks noGrp="1"/>
          </p:cNvSpPr>
          <p:nvPr>
            <p:ph type="dt" sz="half" idx="10"/>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defRPr/>
            </a:pPr>
            <a:endParaRPr kumimoji="1" lang="en-US" altLang="zh-CN" sz="1400" b="0" i="0" u="none" strike="noStrike" kern="1200" cap="none" spc="0" normalizeH="0" baseline="0" noProof="0" smtClean="0">
              <a:ln>
                <a:noFill/>
              </a:ln>
              <a:solidFill>
                <a:schemeClr val="tx1"/>
              </a:solidFill>
              <a:effectLst/>
              <a:uLnTx/>
              <a:uFillTx/>
              <a:latin typeface="Times New Roman" pitchFamily="18" charset="0"/>
              <a:ea typeface="宋体" pitchFamily="2" charset="-122"/>
              <a:cs typeface="+mn-cs"/>
            </a:endParaRPr>
          </a:p>
        </p:txBody>
      </p:sp>
      <p:sp>
        <p:nvSpPr>
          <p:cNvPr id="3" name="页脚占位符 2"/>
          <p:cNvSpPr>
            <a:spLocks noGrp="1"/>
          </p:cNvSpPr>
          <p:nvPr>
            <p:ph type="ftr" sz="quarter" idx="11"/>
          </p:nvPr>
        </p:nvSpPr>
        <p:spPr/>
        <p:txBody>
          <a:body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1" lang="en-US" altLang="zh-CN" sz="1400" b="0" i="0" u="none" strike="noStrike" kern="1200" cap="none" spc="0" normalizeH="0" baseline="0" noProof="0" smtClean="0">
              <a:ln>
                <a:noFill/>
              </a:ln>
              <a:solidFill>
                <a:schemeClr val="tx1"/>
              </a:solidFill>
              <a:effectLst/>
              <a:uLnTx/>
              <a:uFillTx/>
              <a:latin typeface="Times New Roman" pitchFamily="18" charset="0"/>
              <a:ea typeface="宋体" pitchFamily="2" charset="-122"/>
              <a:cs typeface="+mn-cs"/>
            </a:endParaRPr>
          </a:p>
        </p:txBody>
      </p:sp>
      <p:sp>
        <p:nvSpPr>
          <p:cNvPr id="4" name="灯片编号占位符 3"/>
          <p:cNvSpPr>
            <a:spLocks noGrp="1"/>
          </p:cNvSpPr>
          <p:nvPr>
            <p:ph type="sldNum" sz="quarter" idx="12"/>
          </p:nvPr>
        </p:nvSpPr>
        <p:spPr/>
        <p:txBody>
          <a:bodyPr/>
          <a:lstStyle/>
          <a:p>
            <a:pPr lvl="0" eaLnBrk="1" hangingPunct="1"/>
            <a:fld id="{9A0DB2DC-4C9A-4742-B13C-FB6460FD3503}" type="slidenum">
              <a:rPr lang="en-US" altLang="zh-CN">
                <a:latin typeface="Times New Roman" pitchFamily="18" charset="0"/>
              </a:rPr>
              <a:t/>
            </a:fld>
            <a:endParaRPr lang="en-US" altLang="zh-CN">
              <a:latin typeface="Times New Roman" pitchFamily="18" charset="0"/>
            </a:endParaRPr>
          </a:p>
        </p:txBody>
      </p:sp>
    </p:spTree>
  </p:cSld>
  <p:clrMapOvr>
    <a:masterClrMapping/>
  </p:clrMapOvr>
  <p:transition>
    <p:randomBa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Tx" preserve="1">
  <p:cSld name="内容与标题">
    <p:bg>
      <p:bgPr>
        <a:solidFill>
          <a:srgbClr val="F0F8FF"/>
        </a:solidFill>
      </p:bgPr>
    </p:bg>
    <p:spTree>
      <p:nvGrpSpPr>
        <p:cNvPr id="1" name=""/>
        <p:cNvGrpSpPr/>
        <p:nvPr/>
      </p:nvGrpSpPr>
      <p:grpSpPr>
        <a:xfrm>
          <a:off x="0" y="0"/>
          <a:ext cx="0" cy="0"/>
        </a:xfrm>
      </p:grpSpPr>
      <p:sp>
        <p:nvSpPr>
          <p:cNvPr id="2" name="标题 1"/>
          <p:cNvSpPr>
            <a:spLocks noGrp="1"/>
          </p:cNvSpPr>
          <p:nvPr>
            <p:ph type="title"/>
          </p:nvPr>
        </p:nvSpPr>
        <p:spPr>
          <a:xfrm>
            <a:off x="457200" y="273050"/>
            <a:ext cx="3008313" cy="1162050"/>
          </a:xfrm>
        </p:spPr>
        <p:txBody>
          <a:bodyPr anchor="b"/>
          <a:lstStyle>
            <a:lvl1pPr algn="l">
              <a:defRPr sz="2000" b="1"/>
            </a:lvl1pPr>
          </a:lstStyle>
          <a:p>
            <a:r>
              <a:rPr lang="zh-CN" altLang="en-US" smtClean="0"/>
              <a:t>单击此处编辑母版标题样式</a:t>
            </a:r>
            <a:endParaRPr lang="zh-CN" altLang="en-US"/>
          </a:p>
        </p:txBody>
      </p:sp>
      <p:sp>
        <p:nvSpPr>
          <p:cNvPr id="3" name="内容占位符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文本占位符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smtClean="0"/>
              <a:t>单击此处编辑母版文本样式</a:t>
            </a:r>
          </a:p>
        </p:txBody>
      </p:sp>
      <p:sp>
        <p:nvSpPr>
          <p:cNvPr id="5" name="日期占位符 4"/>
          <p:cNvSpPr>
            <a:spLocks noGrp="1"/>
          </p:cNvSpPr>
          <p:nvPr>
            <p:ph type="dt" sz="half" idx="10"/>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defRPr/>
            </a:pPr>
            <a:endParaRPr kumimoji="1" lang="en-US" altLang="zh-CN" sz="1400" b="0" i="0" u="none" strike="noStrike" kern="1200" cap="none" spc="0" normalizeH="0" baseline="0" noProof="0" smtClean="0">
              <a:ln>
                <a:noFill/>
              </a:ln>
              <a:solidFill>
                <a:schemeClr val="tx1"/>
              </a:solidFill>
              <a:effectLst/>
              <a:uLnTx/>
              <a:uFillTx/>
              <a:latin typeface="Times New Roman" pitchFamily="18" charset="0"/>
              <a:ea typeface="宋体" pitchFamily="2" charset="-122"/>
              <a:cs typeface="+mn-cs"/>
            </a:endParaRPr>
          </a:p>
        </p:txBody>
      </p:sp>
      <p:sp>
        <p:nvSpPr>
          <p:cNvPr id="6" name="页脚占位符 5"/>
          <p:cNvSpPr>
            <a:spLocks noGrp="1"/>
          </p:cNvSpPr>
          <p:nvPr>
            <p:ph type="ftr" sz="quarter" idx="11"/>
          </p:nvPr>
        </p:nvSpPr>
        <p:spPr/>
        <p:txBody>
          <a:body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1" lang="en-US" altLang="zh-CN" sz="1400" b="0" i="0" u="none" strike="noStrike" kern="1200" cap="none" spc="0" normalizeH="0" baseline="0" noProof="0" smtClean="0">
              <a:ln>
                <a:noFill/>
              </a:ln>
              <a:solidFill>
                <a:schemeClr val="tx1"/>
              </a:solidFill>
              <a:effectLst/>
              <a:uLnTx/>
              <a:uFillTx/>
              <a:latin typeface="Times New Roman" pitchFamily="18" charset="0"/>
              <a:ea typeface="宋体" pitchFamily="2" charset="-122"/>
              <a:cs typeface="+mn-cs"/>
            </a:endParaRPr>
          </a:p>
        </p:txBody>
      </p:sp>
      <p:sp>
        <p:nvSpPr>
          <p:cNvPr id="7" name="灯片编号占位符 6"/>
          <p:cNvSpPr>
            <a:spLocks noGrp="1"/>
          </p:cNvSpPr>
          <p:nvPr>
            <p:ph type="sldNum" sz="quarter" idx="12"/>
          </p:nvPr>
        </p:nvSpPr>
        <p:spPr/>
        <p:txBody>
          <a:bodyPr/>
          <a:lstStyle/>
          <a:p>
            <a:pPr lvl="0" eaLnBrk="1" hangingPunct="1"/>
            <a:fld id="{9A0DB2DC-4C9A-4742-B13C-FB6460FD3503}" type="slidenum">
              <a:rPr lang="en-US" altLang="zh-CN">
                <a:latin typeface="Times New Roman" pitchFamily="18" charset="0"/>
              </a:rPr>
              <a:t/>
            </a:fld>
            <a:endParaRPr lang="en-US" altLang="zh-CN">
              <a:latin typeface="Times New Roman" pitchFamily="18" charset="0"/>
            </a:endParaRPr>
          </a:p>
        </p:txBody>
      </p:sp>
    </p:spTree>
  </p:cSld>
  <p:clrMapOvr>
    <a:masterClrMapping/>
  </p:clrMapOvr>
  <p:transition>
    <p:randomBa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picTx" preserve="1">
  <p:cSld name="图片与标题">
    <p:bg>
      <p:bgPr>
        <a:solidFill>
          <a:srgbClr val="F0F8FF"/>
        </a:solidFill>
      </p:bgPr>
    </p:bg>
    <p:spTree>
      <p:nvGrpSpPr>
        <p:cNvPr id="1" name=""/>
        <p:cNvGrpSpPr/>
        <p:nvPr/>
      </p:nvGrpSpPr>
      <p:grpSpPr>
        <a:xfrm>
          <a:off x="0" y="0"/>
          <a:ext cx="0" cy="0"/>
        </a:xfrm>
      </p:grpSpPr>
      <p:sp>
        <p:nvSpPr>
          <p:cNvPr id="2" name="标题 1"/>
          <p:cNvSpPr>
            <a:spLocks noGrp="1"/>
          </p:cNvSpPr>
          <p:nvPr>
            <p:ph type="title"/>
          </p:nvPr>
        </p:nvSpPr>
        <p:spPr>
          <a:xfrm>
            <a:off x="1792288" y="4800600"/>
            <a:ext cx="5486400" cy="566738"/>
          </a:xfrm>
        </p:spPr>
        <p:txBody>
          <a:bodyPr anchor="b"/>
          <a:lstStyle>
            <a:lvl1pPr algn="l">
              <a:defRPr sz="2000" b="1"/>
            </a:lvl1pPr>
          </a:lstStyle>
          <a:p>
            <a:r>
              <a:rPr lang="zh-CN" altLang="en-US" smtClean="0"/>
              <a:t>单击此处编辑母版标题样式</a:t>
            </a:r>
            <a:endParaRPr lang="zh-CN" altLang="en-US"/>
          </a:p>
        </p:txBody>
      </p:sp>
      <p:sp>
        <p:nvSpPr>
          <p:cNvPr id="3" name="图片占位符 2"/>
          <p:cNvSpPr>
            <a:spLocks noGrp="1"/>
          </p:cNvSpPr>
          <p:nvPr>
            <p:ph type="pic" idx="1"/>
          </p:nvPr>
        </p:nvSpPr>
        <p:spPr>
          <a:xfrm>
            <a:off x="1792288" y="612775"/>
            <a:ext cx="5486400" cy="4114800"/>
          </a:xfrm>
        </p:spPr>
        <p:txBody>
          <a:bodyPr vert="horz" wrap="square" lIns="91440" tIns="45720" rIns="91440" bIns="45720" numCol="1" anchor="t" anchorCtr="0" compatLnSpc="1"/>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marL="0" marR="0" lvl="0" indent="0" algn="l" defTabSz="914400" rtl="0" eaLnBrk="1" fontAlgn="base" latinLnBrk="0" hangingPunct="1">
              <a:lnSpc>
                <a:spcPct val="100000"/>
              </a:lnSpc>
              <a:spcBef>
                <a:spcPct val="20000"/>
              </a:spcBef>
              <a:spcAft>
                <a:spcPct val="0"/>
              </a:spcAft>
              <a:buClrTx/>
              <a:buSzTx/>
              <a:buFontTx/>
              <a:buNone/>
              <a:defRPr/>
            </a:pPr>
            <a:endParaRPr kumimoji="1" lang="zh-CN" altLang="en-US" sz="3200" b="0" i="0" u="none" strike="noStrike" kern="0" cap="none" spc="0" normalizeH="0" baseline="0" noProof="0" smtClean="0">
              <a:ln>
                <a:noFill/>
              </a:ln>
              <a:solidFill>
                <a:schemeClr val="tx1"/>
              </a:solidFill>
              <a:effectLst/>
              <a:uLnTx/>
              <a:uFillTx/>
              <a:latin typeface="+mn-lt"/>
              <a:ea typeface="+mn-ea"/>
              <a:cs typeface="+mn-cs"/>
            </a:endParaRPr>
          </a:p>
        </p:txBody>
      </p:sp>
      <p:sp>
        <p:nvSpPr>
          <p:cNvPr id="4" name="文本占位符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smtClean="0"/>
              <a:t>单击此处编辑母版文本样式</a:t>
            </a:r>
          </a:p>
        </p:txBody>
      </p:sp>
      <p:sp>
        <p:nvSpPr>
          <p:cNvPr id="5" name="日期占位符 4"/>
          <p:cNvSpPr>
            <a:spLocks noGrp="1"/>
          </p:cNvSpPr>
          <p:nvPr>
            <p:ph type="dt" sz="half" idx="10"/>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defRPr/>
            </a:pPr>
            <a:endParaRPr kumimoji="1" lang="en-US" altLang="zh-CN" sz="1400" b="0" i="0" u="none" strike="noStrike" kern="1200" cap="none" spc="0" normalizeH="0" baseline="0" noProof="0" smtClean="0">
              <a:ln>
                <a:noFill/>
              </a:ln>
              <a:solidFill>
                <a:schemeClr val="tx1"/>
              </a:solidFill>
              <a:effectLst/>
              <a:uLnTx/>
              <a:uFillTx/>
              <a:latin typeface="Times New Roman" pitchFamily="18" charset="0"/>
              <a:ea typeface="宋体" pitchFamily="2" charset="-122"/>
              <a:cs typeface="+mn-cs"/>
            </a:endParaRPr>
          </a:p>
        </p:txBody>
      </p:sp>
      <p:sp>
        <p:nvSpPr>
          <p:cNvPr id="6" name="页脚占位符 5"/>
          <p:cNvSpPr>
            <a:spLocks noGrp="1"/>
          </p:cNvSpPr>
          <p:nvPr>
            <p:ph type="ftr" sz="quarter" idx="11"/>
          </p:nvPr>
        </p:nvSpPr>
        <p:spPr/>
        <p:txBody>
          <a:body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1" lang="en-US" altLang="zh-CN" sz="1400" b="0" i="0" u="none" strike="noStrike" kern="1200" cap="none" spc="0" normalizeH="0" baseline="0" noProof="0" smtClean="0">
              <a:ln>
                <a:noFill/>
              </a:ln>
              <a:solidFill>
                <a:schemeClr val="tx1"/>
              </a:solidFill>
              <a:effectLst/>
              <a:uLnTx/>
              <a:uFillTx/>
              <a:latin typeface="Times New Roman" pitchFamily="18" charset="0"/>
              <a:ea typeface="宋体" pitchFamily="2" charset="-122"/>
              <a:cs typeface="+mn-cs"/>
            </a:endParaRPr>
          </a:p>
        </p:txBody>
      </p:sp>
      <p:sp>
        <p:nvSpPr>
          <p:cNvPr id="7" name="灯片编号占位符 6"/>
          <p:cNvSpPr>
            <a:spLocks noGrp="1"/>
          </p:cNvSpPr>
          <p:nvPr>
            <p:ph type="sldNum" sz="quarter" idx="12"/>
          </p:nvPr>
        </p:nvSpPr>
        <p:spPr/>
        <p:txBody>
          <a:bodyPr/>
          <a:lstStyle/>
          <a:p>
            <a:pPr lvl="0" eaLnBrk="1" hangingPunct="1"/>
            <a:fld id="{9A0DB2DC-4C9A-4742-B13C-FB6460FD3503}" type="slidenum">
              <a:rPr lang="en-US" altLang="zh-CN">
                <a:latin typeface="Times New Roman" pitchFamily="18" charset="0"/>
              </a:rPr>
              <a:t/>
            </a:fld>
            <a:endParaRPr lang="en-US" altLang="zh-CN">
              <a:latin typeface="Times New Roman" pitchFamily="18" charset="0"/>
            </a:endParaRPr>
          </a:p>
        </p:txBody>
      </p:sp>
    </p:spTree>
  </p:cSld>
  <p:clrMapOvr>
    <a:masterClrMapping/>
  </p:clrMapOvr>
  <p:transition>
    <p:randomBa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vertTx" preserve="1">
  <p:cSld name="标题和竖排文字">
    <p:bg>
      <p:bgPr>
        <a:solidFill>
          <a:srgbClr val="F0F8FF"/>
        </a:solidFill>
      </p:bgPr>
    </p:bg>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p:txBody>
          <a:bodyPr vert="eaVert"/>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defRPr/>
            </a:pPr>
            <a:endParaRPr kumimoji="1" lang="en-US" altLang="zh-CN" sz="1400" b="0" i="0" u="none" strike="noStrike" kern="1200" cap="none" spc="0" normalizeH="0" baseline="0" noProof="0" smtClean="0">
              <a:ln>
                <a:noFill/>
              </a:ln>
              <a:solidFill>
                <a:schemeClr val="tx1"/>
              </a:solidFill>
              <a:effectLst/>
              <a:uLnTx/>
              <a:uFillTx/>
              <a:latin typeface="Times New Roman" pitchFamily="18" charset="0"/>
              <a:ea typeface="宋体" pitchFamily="2" charset="-122"/>
              <a:cs typeface="+mn-cs"/>
            </a:endParaRPr>
          </a:p>
        </p:txBody>
      </p:sp>
      <p:sp>
        <p:nvSpPr>
          <p:cNvPr id="5" name="页脚占位符 4"/>
          <p:cNvSpPr>
            <a:spLocks noGrp="1"/>
          </p:cNvSpPr>
          <p:nvPr>
            <p:ph type="ftr" sz="quarter" idx="11"/>
          </p:nvPr>
        </p:nvSpPr>
        <p:spPr/>
        <p:txBody>
          <a:body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1" lang="en-US" altLang="zh-CN" sz="1400" b="0" i="0" u="none" strike="noStrike" kern="1200" cap="none" spc="0" normalizeH="0" baseline="0" noProof="0" smtClean="0">
              <a:ln>
                <a:noFill/>
              </a:ln>
              <a:solidFill>
                <a:schemeClr val="tx1"/>
              </a:solidFill>
              <a:effectLst/>
              <a:uLnTx/>
              <a:uFillTx/>
              <a:latin typeface="Times New Roman" pitchFamily="18" charset="0"/>
              <a:ea typeface="宋体" pitchFamily="2" charset="-122"/>
              <a:cs typeface="+mn-cs"/>
            </a:endParaRPr>
          </a:p>
        </p:txBody>
      </p:sp>
      <p:sp>
        <p:nvSpPr>
          <p:cNvPr id="6" name="灯片编号占位符 5"/>
          <p:cNvSpPr>
            <a:spLocks noGrp="1"/>
          </p:cNvSpPr>
          <p:nvPr>
            <p:ph type="sldNum" sz="quarter" idx="12"/>
          </p:nvPr>
        </p:nvSpPr>
        <p:spPr/>
        <p:txBody>
          <a:bodyPr/>
          <a:lstStyle/>
          <a:p>
            <a:pPr lvl="0" eaLnBrk="1" hangingPunct="1"/>
            <a:fld id="{9A0DB2DC-4C9A-4742-B13C-FB6460FD3503}" type="slidenum">
              <a:rPr lang="en-US" altLang="zh-CN">
                <a:latin typeface="Times New Roman" pitchFamily="18" charset="0"/>
              </a:rPr>
              <a:t/>
            </a:fld>
            <a:endParaRPr lang="en-US" altLang="zh-CN">
              <a:latin typeface="Times New Roman" pitchFamily="18" charset="0"/>
            </a:endParaRPr>
          </a:p>
        </p:txBody>
      </p:sp>
    </p:spTree>
  </p:cSld>
  <p:clrMapOvr>
    <a:masterClrMapping/>
  </p:clrMapOvr>
  <p:transition>
    <p:randomBa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vertTitleAndTx" preserve="1">
  <p:cSld name="垂直排列标题与文本">
    <p:bg>
      <p:bgPr>
        <a:solidFill>
          <a:srgbClr val="F0F8FF"/>
        </a:solidFill>
      </p:bgPr>
    </p:bg>
    <p:spTree>
      <p:nvGrpSpPr>
        <p:cNvPr id="1" name=""/>
        <p:cNvGrpSpPr/>
        <p:nvPr/>
      </p:nvGrpSpPr>
      <p:grpSpPr>
        <a:xfrm>
          <a:off x="0" y="0"/>
          <a:ext cx="0" cy="0"/>
        </a:xfrm>
      </p:grpSpPr>
      <p:sp>
        <p:nvSpPr>
          <p:cNvPr id="2" name="竖排标题 1"/>
          <p:cNvSpPr>
            <a:spLocks noGrp="1"/>
          </p:cNvSpPr>
          <p:nvPr>
            <p:ph type="title" orient="vert"/>
          </p:nvPr>
        </p:nvSpPr>
        <p:spPr>
          <a:xfrm>
            <a:off x="6515100" y="609600"/>
            <a:ext cx="1943100" cy="5486400"/>
          </a:xfrm>
        </p:spPr>
        <p:txBody>
          <a:bodyPr vert="eaVert"/>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a:xfrm>
            <a:off x="685800" y="609600"/>
            <a:ext cx="5676900" cy="5486400"/>
          </a:xfrm>
        </p:spPr>
        <p:txBody>
          <a:bodyPr vert="eaVert"/>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defRPr/>
            </a:pPr>
            <a:endParaRPr kumimoji="1" lang="en-US" altLang="zh-CN" sz="1400" b="0" i="0" u="none" strike="noStrike" kern="1200" cap="none" spc="0" normalizeH="0" baseline="0" noProof="0" smtClean="0">
              <a:ln>
                <a:noFill/>
              </a:ln>
              <a:solidFill>
                <a:schemeClr val="tx1"/>
              </a:solidFill>
              <a:effectLst/>
              <a:uLnTx/>
              <a:uFillTx/>
              <a:latin typeface="Times New Roman" pitchFamily="18" charset="0"/>
              <a:ea typeface="宋体" pitchFamily="2" charset="-122"/>
              <a:cs typeface="+mn-cs"/>
            </a:endParaRPr>
          </a:p>
        </p:txBody>
      </p:sp>
      <p:sp>
        <p:nvSpPr>
          <p:cNvPr id="5" name="页脚占位符 4"/>
          <p:cNvSpPr>
            <a:spLocks noGrp="1"/>
          </p:cNvSpPr>
          <p:nvPr>
            <p:ph type="ftr" sz="quarter" idx="11"/>
          </p:nvPr>
        </p:nvSpPr>
        <p:spPr/>
        <p:txBody>
          <a:body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1" lang="en-US" altLang="zh-CN" sz="1400" b="0" i="0" u="none" strike="noStrike" kern="1200" cap="none" spc="0" normalizeH="0" baseline="0" noProof="0" smtClean="0">
              <a:ln>
                <a:noFill/>
              </a:ln>
              <a:solidFill>
                <a:schemeClr val="tx1"/>
              </a:solidFill>
              <a:effectLst/>
              <a:uLnTx/>
              <a:uFillTx/>
              <a:latin typeface="Times New Roman" pitchFamily="18" charset="0"/>
              <a:ea typeface="宋体" pitchFamily="2" charset="-122"/>
              <a:cs typeface="+mn-cs"/>
            </a:endParaRPr>
          </a:p>
        </p:txBody>
      </p:sp>
      <p:sp>
        <p:nvSpPr>
          <p:cNvPr id="6" name="灯片编号占位符 5"/>
          <p:cNvSpPr>
            <a:spLocks noGrp="1"/>
          </p:cNvSpPr>
          <p:nvPr>
            <p:ph type="sldNum" sz="quarter" idx="12"/>
          </p:nvPr>
        </p:nvSpPr>
        <p:spPr/>
        <p:txBody>
          <a:bodyPr/>
          <a:lstStyle/>
          <a:p>
            <a:pPr lvl="0" eaLnBrk="1" hangingPunct="1"/>
            <a:fld id="{9A0DB2DC-4C9A-4742-B13C-FB6460FD3503}" type="slidenum">
              <a:rPr lang="en-US" altLang="zh-CN">
                <a:latin typeface="Times New Roman" pitchFamily="18" charset="0"/>
              </a:rPr>
              <a:t/>
            </a:fld>
            <a:endParaRPr lang="en-US" altLang="zh-CN">
              <a:latin typeface="Times New Roman" pitchFamily="18" charset="0"/>
            </a:endParaRPr>
          </a:p>
        </p:txBody>
      </p:sp>
    </p:spTree>
  </p:cSld>
  <p:clrMapOvr>
    <a:masterClrMapping/>
  </p:clrMapOvr>
  <p:transition>
    <p:randomBa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0F8FF"/>
        </a:solidFill>
        <a:effectLst/>
      </p:bgPr>
    </p:bg>
    <p:spTree>
      <p:nvGrpSpPr>
        <p:cNvPr id="1" name=""/>
        <p:cNvGrpSpPr/>
        <p:nvPr/>
      </p:nvGrpSpPr>
      <p:grpSpPr/>
      <p:sp>
        <p:nvSpPr>
          <p:cNvPr id="1026" name="Rectangle 2"/>
          <p:cNvSpPr>
            <a:spLocks noGrp="1"/>
          </p:cNvSpPr>
          <p:nvPr>
            <p:ph type="title"/>
          </p:nvPr>
        </p:nvSpPr>
        <p:spPr>
          <a:xfrm>
            <a:off x="685800" y="609600"/>
            <a:ext cx="7772400" cy="1143000"/>
          </a:xfrm>
          <a:prstGeom prst="rect">
            <a:avLst/>
          </a:prstGeom>
          <a:noFill/>
          <a:ln w="9525">
            <a:noFill/>
          </a:ln>
        </p:spPr>
        <p:txBody>
          <a:bodyPr anchor="ctr"/>
          <a:lstStyle/>
          <a:p>
            <a:pPr lvl="0"/>
            <a:r>
              <a:rPr lang="zh-CN" altLang="en-US"/>
              <a:t>单击此处编辑母版标题样式</a:t>
            </a:r>
          </a:p>
        </p:txBody>
      </p:sp>
      <p:sp>
        <p:nvSpPr>
          <p:cNvPr id="1027" name="Rectangle 3"/>
          <p:cNvSpPr>
            <a:spLocks noGrp="1"/>
          </p:cNvSpPr>
          <p:nvPr>
            <p:ph type="body" idx="1"/>
          </p:nvPr>
        </p:nvSpPr>
        <p:spPr>
          <a:xfrm>
            <a:off x="685800" y="1981200"/>
            <a:ext cx="7772400" cy="4114800"/>
          </a:xfrm>
          <a:prstGeom prst="rect">
            <a:avLst/>
          </a:prstGeom>
          <a:noFill/>
          <a:ln w="9525">
            <a:noFill/>
          </a:ln>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1028" name="Rectangle 4"/>
          <p:cNvSpPr>
            <a:spLocks noGrp="1" noChangeArrowheads="1"/>
          </p:cNvSpPr>
          <p:nvPr>
            <p:ph type="dt" sz="half" idx="2"/>
          </p:nvPr>
        </p:nvSpPr>
        <p:spPr bwMode="auto">
          <a:xfrm>
            <a:off x="685800" y="6248400"/>
            <a:ext cx="1905000" cy="457200"/>
          </a:xfrm>
          <a:prstGeom prst="rect">
            <a:avLst/>
          </a:prstGeom>
          <a:noFill/>
          <a:ln w="9525">
            <a:noFill/>
            <a:miter lim="800000"/>
          </a:ln>
          <a:effectLst/>
        </p:spPr>
        <p:txBody>
          <a:bodyPr vert="horz" wrap="square" lIns="91440" tIns="45720" rIns="91440" bIns="45720" numCol="1" anchor="t" anchorCtr="0" compatLnSpc="1"/>
          <a:lstStyle>
            <a:defPPr>
              <a:defRPr lang="zh-CN"/>
            </a:defPPr>
            <a:lvl1pPr marL="0" lvl="0" indent="0" algn="l" defTabSz="914400" rtl="0" eaLnBrk="1" fontAlgn="base" latinLnBrk="0" hangingPunct="1">
              <a:lnSpc>
                <a:spcPct val="100000"/>
              </a:lnSpc>
              <a:spcBef>
                <a:spcPct val="0"/>
              </a:spcBef>
              <a:spcAft>
                <a:spcPct val="0"/>
              </a:spcAft>
              <a:buNone/>
              <a:defRPr sz="1400" b="0" i="0" u="none" kern="1200" baseline="0">
                <a:solidFill>
                  <a:schemeClr val="tx1"/>
                </a:solidFill>
                <a:latin typeface="Times New Roman" pitchFamily="18" charset="0"/>
                <a:ea typeface="宋体"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1" lang="en-US" altLang="zh-CN" sz="1400" b="0" i="0" u="none" strike="noStrike" kern="1200" cap="none" spc="0" normalizeH="0" baseline="0" noProof="0" smtClean="0">
              <a:ln>
                <a:noFill/>
              </a:ln>
              <a:solidFill>
                <a:schemeClr val="tx1"/>
              </a:solidFill>
              <a:effectLst/>
              <a:uLnTx/>
              <a:uFillTx/>
              <a:latin typeface="Times New Roman" pitchFamily="18" charset="0"/>
              <a:ea typeface="宋体" pitchFamily="2" charset="-122"/>
              <a:cs typeface="+mn-cs"/>
            </a:endParaRPr>
          </a:p>
        </p:txBody>
      </p:sp>
      <p:sp>
        <p:nvSpPr>
          <p:cNvPr id="1029" name="Rectangle 5"/>
          <p:cNvSpPr>
            <a:spLocks noGrp="1" noChangeArrowheads="1"/>
          </p:cNvSpPr>
          <p:nvPr>
            <p:ph type="ftr" sz="quarter" idx="3"/>
          </p:nvPr>
        </p:nvSpPr>
        <p:spPr bwMode="auto">
          <a:xfrm>
            <a:off x="3124200" y="6248400"/>
            <a:ext cx="2895600" cy="457200"/>
          </a:xfrm>
          <a:prstGeom prst="rect">
            <a:avLst/>
          </a:prstGeom>
          <a:noFill/>
          <a:ln w="9525">
            <a:noFill/>
            <a:miter lim="800000"/>
          </a:ln>
          <a:effectLst/>
        </p:spPr>
        <p:txBody>
          <a:bodyPr vert="horz" wrap="square" lIns="91440" tIns="45720" rIns="91440" bIns="45720" numCol="1" anchor="t" anchorCtr="0" compatLnSpc="1"/>
          <a:lstStyle>
            <a:defPPr>
              <a:defRPr lang="zh-CN"/>
            </a:defPPr>
            <a:lvl1pPr marL="0" lvl="0" indent="0" algn="ctr" defTabSz="914400" rtl="0" eaLnBrk="1" fontAlgn="base" latinLnBrk="0" hangingPunct="1">
              <a:lnSpc>
                <a:spcPct val="100000"/>
              </a:lnSpc>
              <a:spcBef>
                <a:spcPct val="0"/>
              </a:spcBef>
              <a:spcAft>
                <a:spcPct val="0"/>
              </a:spcAft>
              <a:buNone/>
              <a:defRPr sz="1400" b="0" i="0" u="none" kern="1200" baseline="0">
                <a:solidFill>
                  <a:schemeClr val="tx1"/>
                </a:solidFill>
                <a:latin typeface="Times New Roman" pitchFamily="18" charset="0"/>
                <a:ea typeface="宋体"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1" lang="en-US" altLang="zh-CN" sz="1400" b="0" i="0" u="none" strike="noStrike" kern="1200" cap="none" spc="0" normalizeH="0" baseline="0" noProof="0" smtClean="0">
              <a:ln>
                <a:noFill/>
              </a:ln>
              <a:solidFill>
                <a:schemeClr val="tx1"/>
              </a:solidFill>
              <a:effectLst/>
              <a:uLnTx/>
              <a:uFillTx/>
              <a:latin typeface="Times New Roman" pitchFamily="18" charset="0"/>
              <a:ea typeface="宋体" pitchFamily="2" charset="-122"/>
              <a:cs typeface="+mn-cs"/>
            </a:endParaRPr>
          </a:p>
        </p:txBody>
      </p:sp>
      <p:sp>
        <p:nvSpPr>
          <p:cNvPr id="1030" name="Rectangle 6"/>
          <p:cNvSpPr>
            <a:spLocks noGrp="1" noChangeArrowheads="1"/>
          </p:cNvSpPr>
          <p:nvPr>
            <p:ph type="sldNum" sz="quarter" idx="4"/>
          </p:nvPr>
        </p:nvSpPr>
        <p:spPr bwMode="auto">
          <a:xfrm>
            <a:off x="6553200" y="6248400"/>
            <a:ext cx="1905000" cy="457200"/>
          </a:xfrm>
          <a:prstGeom prst="rect">
            <a:avLst/>
          </a:prstGeom>
          <a:noFill/>
          <a:ln w="9525">
            <a:noFill/>
            <a:miter lim="800000"/>
          </a:ln>
          <a:effectLst/>
        </p:spPr>
        <p:txBody>
          <a:bodyPr vert="horz" wrap="square" lIns="91440" tIns="45720" rIns="91440" bIns="45720" numCol="1" anchor="t" anchorCtr="0" compatLnSpc="1"/>
          <a:lstStyle>
            <a:defPPr>
              <a:defRPr lang="zh-CN"/>
            </a:defPPr>
            <a:lvl1pPr marL="0" lvl="0" indent="0" algn="r" defTabSz="914400" rtl="0" eaLnBrk="1" fontAlgn="base" latinLnBrk="0" hangingPunct="1">
              <a:lnSpc>
                <a:spcPct val="100000"/>
              </a:lnSpc>
              <a:spcBef>
                <a:spcPct val="0"/>
              </a:spcBef>
              <a:spcAft>
                <a:spcPct val="0"/>
              </a:spcAft>
              <a:buNone/>
              <a:defRPr sz="1400" b="0" i="0" u="none" kern="1200" baseline="0">
                <a:solidFill>
                  <a:schemeClr val="tx1"/>
                </a:solidFill>
                <a:latin typeface="Times New Roman" pitchFamily="18" charset="0"/>
                <a:ea typeface="宋体"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9pPr>
          </a:lstStyle>
          <a:p>
            <a:pPr lvl="0" eaLnBrk="1" hangingPunct="1"/>
            <a:fld id="{9A0DB2DC-4C9A-4742-B13C-FB6460FD3503}" type="slidenum">
              <a:rPr lang="en-US" altLang="zh-CN">
                <a:latin typeface="Times New Roman" pitchFamily="18" charset="0"/>
              </a:rPr>
              <a:t/>
            </a:fld>
            <a:endParaRPr lang="en-US" altLang="zh-CN">
              <a:latin typeface="Times New Roman" pitchFamily="18" charset="0"/>
            </a:endParaRPr>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randomBar/>
  </p:transition>
  <p:timing/>
  <p:txStyles>
    <p:titleStyle>
      <a:lvl1pPr algn="ctr" rtl="0" fontAlgn="base">
        <a:spcBef>
          <a:spcPct val="0"/>
        </a:spcBef>
        <a:spcAft>
          <a:spcPct val="0"/>
        </a:spcAft>
        <a:defRPr kumimoji="1" sz="4400">
          <a:solidFill>
            <a:schemeClr val="tx2"/>
          </a:solidFill>
          <a:latin typeface="+mj-lt"/>
          <a:ea typeface="+mj-ea"/>
          <a:cs typeface="+mj-cs"/>
        </a:defRPr>
      </a:lvl1pPr>
      <a:lvl2pPr algn="ctr" rtl="0" fontAlgn="base">
        <a:spcBef>
          <a:spcPct val="0"/>
        </a:spcBef>
        <a:spcAft>
          <a:spcPct val="0"/>
        </a:spcAft>
        <a:defRPr kumimoji="1" sz="4400">
          <a:solidFill>
            <a:schemeClr val="tx2"/>
          </a:solidFill>
          <a:latin typeface="Times New Roman" pitchFamily="18" charset="0"/>
          <a:ea typeface="宋体" pitchFamily="2" charset="-122"/>
        </a:defRPr>
      </a:lvl2pPr>
      <a:lvl3pPr algn="ctr" rtl="0" fontAlgn="base">
        <a:spcBef>
          <a:spcPct val="0"/>
        </a:spcBef>
        <a:spcAft>
          <a:spcPct val="0"/>
        </a:spcAft>
        <a:defRPr kumimoji="1" sz="4400">
          <a:solidFill>
            <a:schemeClr val="tx2"/>
          </a:solidFill>
          <a:latin typeface="Times New Roman" pitchFamily="18" charset="0"/>
          <a:ea typeface="宋体" pitchFamily="2" charset="-122"/>
        </a:defRPr>
      </a:lvl3pPr>
      <a:lvl4pPr algn="ctr" rtl="0" fontAlgn="base">
        <a:spcBef>
          <a:spcPct val="0"/>
        </a:spcBef>
        <a:spcAft>
          <a:spcPct val="0"/>
        </a:spcAft>
        <a:defRPr kumimoji="1" sz="4400">
          <a:solidFill>
            <a:schemeClr val="tx2"/>
          </a:solidFill>
          <a:latin typeface="Times New Roman" pitchFamily="18" charset="0"/>
          <a:ea typeface="宋体" pitchFamily="2" charset="-122"/>
        </a:defRPr>
      </a:lvl4pPr>
      <a:lvl5pPr algn="ctr" rtl="0" fontAlgn="base">
        <a:spcBef>
          <a:spcPct val="0"/>
        </a:spcBef>
        <a:spcAft>
          <a:spcPct val="0"/>
        </a:spcAft>
        <a:defRPr kumimoji="1" sz="4400">
          <a:solidFill>
            <a:schemeClr val="tx2"/>
          </a:solidFill>
          <a:latin typeface="Times New Roman" pitchFamily="18" charset="0"/>
          <a:ea typeface="宋体" pitchFamily="2" charset="-122"/>
        </a:defRPr>
      </a:lvl5pPr>
      <a:lvl6pPr marL="457200" algn="ctr" rtl="0" fontAlgn="base">
        <a:spcBef>
          <a:spcPct val="0"/>
        </a:spcBef>
        <a:spcAft>
          <a:spcPct val="0"/>
        </a:spcAft>
        <a:defRPr kumimoji="1" sz="4400">
          <a:solidFill>
            <a:schemeClr val="tx2"/>
          </a:solidFill>
          <a:latin typeface="Times New Roman" pitchFamily="18" charset="0"/>
          <a:ea typeface="宋体" pitchFamily="2" charset="-122"/>
        </a:defRPr>
      </a:lvl6pPr>
      <a:lvl7pPr marL="914400" algn="ctr" rtl="0" fontAlgn="base">
        <a:spcBef>
          <a:spcPct val="0"/>
        </a:spcBef>
        <a:spcAft>
          <a:spcPct val="0"/>
        </a:spcAft>
        <a:defRPr kumimoji="1" sz="4400">
          <a:solidFill>
            <a:schemeClr val="tx2"/>
          </a:solidFill>
          <a:latin typeface="Times New Roman" pitchFamily="18" charset="0"/>
          <a:ea typeface="宋体" pitchFamily="2" charset="-122"/>
        </a:defRPr>
      </a:lvl7pPr>
      <a:lvl8pPr marL="1371600" algn="ctr" rtl="0" fontAlgn="base">
        <a:spcBef>
          <a:spcPct val="0"/>
        </a:spcBef>
        <a:spcAft>
          <a:spcPct val="0"/>
        </a:spcAft>
        <a:defRPr kumimoji="1" sz="4400">
          <a:solidFill>
            <a:schemeClr val="tx2"/>
          </a:solidFill>
          <a:latin typeface="Times New Roman" pitchFamily="18" charset="0"/>
          <a:ea typeface="宋体" pitchFamily="2" charset="-122"/>
        </a:defRPr>
      </a:lvl8pPr>
      <a:lvl9pPr marL="1828800" algn="ctr" rtl="0" fontAlgn="base">
        <a:spcBef>
          <a:spcPct val="0"/>
        </a:spcBef>
        <a:spcAft>
          <a:spcPct val="0"/>
        </a:spcAft>
        <a:defRPr kumimoji="1" sz="4400">
          <a:solidFill>
            <a:schemeClr val="tx2"/>
          </a:solidFill>
          <a:latin typeface="Times New Roman" pitchFamily="18" charset="0"/>
          <a:ea typeface="宋体" pitchFamily="2" charset="-122"/>
        </a:defRPr>
      </a:lvl9pPr>
    </p:titleStyle>
    <p:bodyStyle>
      <a:lvl1pPr marL="342900" indent="-342900" algn="l" rtl="0" fontAlgn="base">
        <a:spcBef>
          <a:spcPct val="20000"/>
        </a:spcBef>
        <a:spcAft>
          <a:spcPct val="0"/>
        </a:spcAft>
        <a:buChar char="•"/>
        <a:defRPr kumimoji="1" sz="3200">
          <a:solidFill>
            <a:schemeClr val="tx1"/>
          </a:solidFill>
          <a:latin typeface="+mn-lt"/>
          <a:ea typeface="+mn-ea"/>
          <a:cs typeface="+mn-cs"/>
        </a:defRPr>
      </a:lvl1pPr>
      <a:lvl2pPr marL="742950" indent="-285750" algn="l" rtl="0" fontAlgn="base">
        <a:spcBef>
          <a:spcPct val="20000"/>
        </a:spcBef>
        <a:spcAft>
          <a:spcPct val="0"/>
        </a:spcAft>
        <a:buChar char="–"/>
        <a:defRPr kumimoji="1" sz="2800">
          <a:solidFill>
            <a:schemeClr val="tx1"/>
          </a:solidFill>
          <a:latin typeface="+mn-lt"/>
          <a:ea typeface="+mn-ea"/>
        </a:defRPr>
      </a:lvl2pPr>
      <a:lvl3pPr marL="1143000" indent="-228600" algn="l" rtl="0" fontAlgn="base">
        <a:spcBef>
          <a:spcPct val="20000"/>
        </a:spcBef>
        <a:spcAft>
          <a:spcPct val="0"/>
        </a:spcAft>
        <a:buChar char="•"/>
        <a:defRPr kumimoji="1" sz="2400">
          <a:solidFill>
            <a:schemeClr val="tx1"/>
          </a:solidFill>
          <a:latin typeface="+mn-lt"/>
          <a:ea typeface="+mn-ea"/>
        </a:defRPr>
      </a:lvl3pPr>
      <a:lvl4pPr marL="1600200" indent="-228600" algn="l" rtl="0" fontAlgn="base">
        <a:spcBef>
          <a:spcPct val="20000"/>
        </a:spcBef>
        <a:spcAft>
          <a:spcPct val="0"/>
        </a:spcAft>
        <a:buChar char="–"/>
        <a:defRPr kumimoji="1" sz="2000">
          <a:solidFill>
            <a:schemeClr val="tx1"/>
          </a:solidFill>
          <a:latin typeface="+mn-lt"/>
          <a:ea typeface="+mn-ea"/>
        </a:defRPr>
      </a:lvl4pPr>
      <a:lvl5pPr marL="2057400" indent="-228600" algn="l" rtl="0" fontAlgn="base">
        <a:spcBef>
          <a:spcPct val="20000"/>
        </a:spcBef>
        <a:spcAft>
          <a:spcPct val="0"/>
        </a:spcAft>
        <a:buChar char="»"/>
        <a:defRPr kumimoji="1" sz="2000">
          <a:solidFill>
            <a:schemeClr val="tx1"/>
          </a:solidFill>
          <a:latin typeface="+mn-lt"/>
          <a:ea typeface="+mn-ea"/>
        </a:defRPr>
      </a:lvl5pPr>
      <a:lvl6pPr marL="2514600" indent="-228600" algn="l" rtl="0" fontAlgn="base">
        <a:spcBef>
          <a:spcPct val="20000"/>
        </a:spcBef>
        <a:spcAft>
          <a:spcPct val="0"/>
        </a:spcAft>
        <a:buChar char="»"/>
        <a:defRPr kumimoji="1" sz="2000">
          <a:solidFill>
            <a:schemeClr val="tx1"/>
          </a:solidFill>
          <a:latin typeface="+mn-lt"/>
          <a:ea typeface="+mn-ea"/>
        </a:defRPr>
      </a:lvl6pPr>
      <a:lvl7pPr marL="2971800" indent="-228600" algn="l" rtl="0" fontAlgn="base">
        <a:spcBef>
          <a:spcPct val="20000"/>
        </a:spcBef>
        <a:spcAft>
          <a:spcPct val="0"/>
        </a:spcAft>
        <a:buChar char="»"/>
        <a:defRPr kumimoji="1" sz="2000">
          <a:solidFill>
            <a:schemeClr val="tx1"/>
          </a:solidFill>
          <a:latin typeface="+mn-lt"/>
          <a:ea typeface="+mn-ea"/>
        </a:defRPr>
      </a:lvl7pPr>
      <a:lvl8pPr marL="3429000" indent="-228600" algn="l" rtl="0" fontAlgn="base">
        <a:spcBef>
          <a:spcPct val="20000"/>
        </a:spcBef>
        <a:spcAft>
          <a:spcPct val="0"/>
        </a:spcAft>
        <a:buChar char="»"/>
        <a:defRPr kumimoji="1" sz="2000">
          <a:solidFill>
            <a:schemeClr val="tx1"/>
          </a:solidFill>
          <a:latin typeface="+mn-lt"/>
          <a:ea typeface="+mn-ea"/>
        </a:defRPr>
      </a:lvl8pPr>
      <a:lvl9pPr marL="3886200" indent="-228600" algn="l" rtl="0" fontAlgn="base">
        <a:spcBef>
          <a:spcPct val="20000"/>
        </a:spcBef>
        <a:spcAft>
          <a:spcPct val="0"/>
        </a:spcAft>
        <a:buChar char="»"/>
        <a:defRPr kumimoji="1" sz="2000">
          <a:solidFill>
            <a:schemeClr val="tx1"/>
          </a:solidFill>
          <a:latin typeface="+mn-lt"/>
          <a:ea typeface="+mn-ea"/>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1.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1.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9620110205501010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p:bgPr>
    </p:bg>
    <p:spTree>
      <p:nvGrpSpPr>
        <p:cNvPr id="1" name=""/>
        <p:cNvGrpSpPr/>
        <p:nvPr/>
      </p:nvGrpSpPr>
      <p:grpSpPr>
        <a:xfrm>
          <a:off x="0" y="0"/>
          <a:ext cx="0" cy="0"/>
        </a:xfrm>
      </p:grpSpPr>
      <p:sp>
        <p:nvSpPr>
          <p:cNvPr id="29705" name="Text Box 9"/>
          <p:cNvSpPr txBox="1"/>
          <p:nvPr/>
        </p:nvSpPr>
        <p:spPr>
          <a:xfrm>
            <a:off x="2268538" y="1844675"/>
            <a:ext cx="4679950" cy="641350"/>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9pPr>
          </a:lstStyle>
          <a:p>
            <a:r>
              <a:rPr lang="en-US" altLang="zh-CN" sz="3600" b="1">
                <a:latin typeface="Times New Roman" pitchFamily="18" charset="0"/>
              </a:rPr>
              <a:t> </a:t>
            </a:r>
          </a:p>
        </p:txBody>
      </p:sp>
      <p:sp>
        <p:nvSpPr>
          <p:cNvPr id="2051" name="Text Box 18"/>
          <p:cNvSpPr txBox="1"/>
          <p:nvPr/>
        </p:nvSpPr>
        <p:spPr>
          <a:xfrm>
            <a:off x="323850" y="746125"/>
            <a:ext cx="355600" cy="914400"/>
          </a:xfrm>
          <a:prstGeom prst="rect">
            <a:avLst/>
          </a:prstGeom>
          <a:noFill/>
          <a:ln w="9525">
            <a:noFill/>
          </a:ln>
        </p:spPr>
        <p:txBody>
          <a:bodyPr wrap="none">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9pPr>
          </a:lstStyle>
          <a:p>
            <a:r>
              <a:rPr lang="en-US" altLang="zh-CN" sz="5400">
                <a:latin typeface="Times New Roman" pitchFamily="18" charset="0"/>
                <a:ea typeface="华文新魏" pitchFamily="2" charset="-122"/>
              </a:rPr>
              <a:t> </a:t>
            </a:r>
          </a:p>
        </p:txBody>
      </p:sp>
      <p:sp>
        <p:nvSpPr>
          <p:cNvPr id="2052" name="Text Box 20"/>
          <p:cNvSpPr txBox="1"/>
          <p:nvPr/>
        </p:nvSpPr>
        <p:spPr>
          <a:xfrm>
            <a:off x="250825" y="836613"/>
            <a:ext cx="8569325" cy="4524375"/>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9pPr>
          </a:lstStyle>
          <a:p>
            <a:r>
              <a:rPr lang="en-US" altLang="zh-CN" sz="4800" b="1">
                <a:solidFill>
                  <a:srgbClr val="FF0000"/>
                </a:solidFill>
                <a:latin typeface="华文行楷" pitchFamily="2" charset="-122"/>
                <a:ea typeface="华文行楷" pitchFamily="2" charset="-122"/>
              </a:rPr>
              <a:t>        </a:t>
            </a:r>
            <a:r>
              <a:rPr lang="zh-CN" altLang="en-US" sz="4800" b="1">
                <a:solidFill>
                  <a:srgbClr val="FF0000"/>
                </a:solidFill>
                <a:latin typeface="方正姚体" pitchFamily="2" charset="-122"/>
                <a:ea typeface="方正姚体" pitchFamily="2" charset="-122"/>
              </a:rPr>
              <a:t>纵使世界给我珍宝荣誉，我也不愿离开我的祖国，因为纵使我的祖国在耻辱之中，我还是喜欢、热爱、祝福我的祖国。            </a:t>
            </a:r>
          </a:p>
          <a:p>
            <a:r>
              <a:rPr lang="zh-CN" altLang="en-US" sz="4800" b="1">
                <a:solidFill>
                  <a:srgbClr val="FF0000"/>
                </a:solidFill>
                <a:latin typeface="方正姚体" pitchFamily="2" charset="-122"/>
                <a:ea typeface="方正姚体" pitchFamily="2" charset="-122"/>
              </a:rPr>
              <a:t>              </a:t>
            </a:r>
            <a:r>
              <a:rPr lang="en-US" altLang="zh-CN" sz="4800" b="1">
                <a:solidFill>
                  <a:srgbClr val="FF0000"/>
                </a:solidFill>
                <a:latin typeface="黑体" pitchFamily="2" charset="-122"/>
                <a:ea typeface="方正姚体" pitchFamily="2" charset="-122"/>
              </a:rPr>
              <a:t>——</a:t>
            </a:r>
            <a:r>
              <a:rPr lang="zh-CN" altLang="en-US" sz="4800" b="1">
                <a:solidFill>
                  <a:srgbClr val="FF0000"/>
                </a:solidFill>
                <a:latin typeface="方正姚体" pitchFamily="2" charset="-122"/>
                <a:ea typeface="方正姚体" pitchFamily="2" charset="-122"/>
              </a:rPr>
              <a:t>裴多菲（匈牙利）</a:t>
            </a:r>
          </a:p>
        </p:txBody>
      </p:sp>
    </p:spTree>
  </p:cSld>
  <p:clrMapOvr>
    <a:masterClrMapping/>
  </p:clrMapOvr>
  <p:transition>
    <p:randomBa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29705"/>
                                        </p:tgtEl>
                                        <p:attrNameLst>
                                          <p:attrName>style.visibility</p:attrName>
                                        </p:attrNameLst>
                                      </p:cBhvr>
                                      <p:to>
                                        <p:strVal val="visible"/>
                                      </p:to>
                                    </p:set>
                                    <p:anim calcmode="lin" valueType="num">
                                      <p:cBhvr additive="base">
                                        <p:cTn id="7" dur="500" fill="hold"/>
                                        <p:tgtEl>
                                          <p:spTgt spid="29705"/>
                                        </p:tgtEl>
                                        <p:attrNameLst>
                                          <p:attrName>ppt_x</p:attrName>
                                        </p:attrNameLst>
                                      </p:cBhvr>
                                      <p:tavLst>
                                        <p:tav tm="0">
                                          <p:val>
                                            <p:strVal val="#ppt_x"/>
                                          </p:val>
                                        </p:tav>
                                        <p:tav tm="100000">
                                          <p:val>
                                            <p:strVal val="#ppt_x"/>
                                          </p:val>
                                        </p:tav>
                                      </p:tavLst>
                                    </p:anim>
                                    <p:anim calcmode="lin" valueType="num">
                                      <p:cBhvr additive="base">
                                        <p:cTn id="8" dur="500" fill="hold"/>
                                        <p:tgtEl>
                                          <p:spTgt spid="2970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705" grpId="0"/>
    </p:bldLs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p:bgPr>
    </p:bg>
    <p:spTree>
      <p:nvGrpSpPr>
        <p:cNvPr id="1" name=""/>
        <p:cNvGrpSpPr/>
        <p:nvPr/>
      </p:nvGrpSpPr>
      <p:grpSpPr>
        <a:xfrm>
          <a:off x="0" y="0"/>
          <a:ext cx="0" cy="0"/>
        </a:xfrm>
      </p:grpSpPr>
      <p:sp>
        <p:nvSpPr>
          <p:cNvPr id="3074" name="Text Box 3"/>
          <p:cNvSpPr txBox="1"/>
          <p:nvPr/>
        </p:nvSpPr>
        <p:spPr>
          <a:xfrm>
            <a:off x="2268538" y="1844675"/>
            <a:ext cx="4679950" cy="641350"/>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9pPr>
          </a:lstStyle>
          <a:p>
            <a:r>
              <a:rPr lang="en-US" altLang="zh-CN" sz="3600" b="1">
                <a:latin typeface="Times New Roman" pitchFamily="18" charset="0"/>
              </a:rPr>
              <a:t> </a:t>
            </a:r>
          </a:p>
        </p:txBody>
      </p:sp>
      <p:sp>
        <p:nvSpPr>
          <p:cNvPr id="3075" name="Text Box 4"/>
          <p:cNvSpPr txBox="1"/>
          <p:nvPr/>
        </p:nvSpPr>
        <p:spPr>
          <a:xfrm>
            <a:off x="323850" y="746125"/>
            <a:ext cx="355600" cy="914400"/>
          </a:xfrm>
          <a:prstGeom prst="rect">
            <a:avLst/>
          </a:prstGeom>
          <a:noFill/>
          <a:ln w="9525">
            <a:noFill/>
          </a:ln>
        </p:spPr>
        <p:txBody>
          <a:bodyPr wrap="none">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9pPr>
          </a:lstStyle>
          <a:p>
            <a:r>
              <a:rPr lang="en-US" altLang="zh-CN" sz="5400">
                <a:latin typeface="Times New Roman" pitchFamily="18" charset="0"/>
                <a:ea typeface="华文新魏" pitchFamily="2" charset="-122"/>
              </a:rPr>
              <a:t> </a:t>
            </a:r>
          </a:p>
        </p:txBody>
      </p:sp>
      <p:sp>
        <p:nvSpPr>
          <p:cNvPr id="3076" name="Rectangle 5"/>
          <p:cNvSpPr/>
          <p:nvPr/>
        </p:nvSpPr>
        <p:spPr>
          <a:xfrm>
            <a:off x="323850" y="1196975"/>
            <a:ext cx="8462963" cy="3165475"/>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9pPr>
          </a:lstStyle>
          <a:p>
            <a:pPr>
              <a:spcBef>
                <a:spcPct val="20000"/>
              </a:spcBef>
              <a:buClr>
                <a:schemeClr val="accent1"/>
              </a:buClr>
              <a:buFont typeface="Wingdings" pitchFamily="2" charset="2"/>
              <a:buNone/>
            </a:pPr>
            <a:r>
              <a:rPr lang="en-US" altLang="zh-CN" sz="4800" b="1">
                <a:solidFill>
                  <a:srgbClr val="FF0000"/>
                </a:solidFill>
                <a:latin typeface="华文行楷" pitchFamily="2" charset="-122"/>
                <a:ea typeface="华文行楷" pitchFamily="2" charset="-122"/>
              </a:rPr>
              <a:t>        </a:t>
            </a:r>
            <a:r>
              <a:rPr lang="zh-CN" altLang="en-US" sz="4800" b="1">
                <a:solidFill>
                  <a:srgbClr val="FF0000"/>
                </a:solidFill>
                <a:latin typeface="方正姚体" pitchFamily="2" charset="-122"/>
                <a:ea typeface="方正姚体" pitchFamily="2" charset="-122"/>
              </a:rPr>
              <a:t>在亡国的时候才理会到一个</a:t>
            </a:r>
            <a:r>
              <a:rPr lang="zh-CN" altLang="en-US" sz="4800" b="1">
                <a:solidFill>
                  <a:srgbClr val="FF0000"/>
                </a:solidFill>
                <a:latin typeface="黑体" pitchFamily="2" charset="-122"/>
                <a:ea typeface="方正姚体" pitchFamily="2" charset="-122"/>
              </a:rPr>
              <a:t>“</a:t>
            </a:r>
            <a:r>
              <a:rPr lang="zh-CN" altLang="en-US" sz="4800" b="1">
                <a:solidFill>
                  <a:srgbClr val="FF0000"/>
                </a:solidFill>
                <a:latin typeface="方正姚体" pitchFamily="2" charset="-122"/>
                <a:ea typeface="方正姚体" pitchFamily="2" charset="-122"/>
              </a:rPr>
              <a:t>人</a:t>
            </a:r>
            <a:r>
              <a:rPr lang="zh-CN" altLang="en-US" sz="4800" b="1">
                <a:solidFill>
                  <a:srgbClr val="FF0000"/>
                </a:solidFill>
                <a:latin typeface="黑体" pitchFamily="2" charset="-122"/>
                <a:ea typeface="方正姚体" pitchFamily="2" charset="-122"/>
              </a:rPr>
              <a:t>”</a:t>
            </a:r>
            <a:r>
              <a:rPr lang="zh-CN" altLang="en-US" sz="4800" b="1">
                <a:solidFill>
                  <a:srgbClr val="FF0000"/>
                </a:solidFill>
                <a:latin typeface="方正姚体" pitchFamily="2" charset="-122"/>
                <a:ea typeface="方正姚体" pitchFamily="2" charset="-122"/>
              </a:rPr>
              <a:t>与一个</a:t>
            </a:r>
            <a:r>
              <a:rPr lang="zh-CN" altLang="en-US" sz="4800" b="1">
                <a:solidFill>
                  <a:srgbClr val="FF0000"/>
                </a:solidFill>
                <a:latin typeface="黑体" pitchFamily="2" charset="-122"/>
                <a:ea typeface="方正姚体" pitchFamily="2" charset="-122"/>
              </a:rPr>
              <a:t>“</a:t>
            </a:r>
            <a:r>
              <a:rPr lang="zh-CN" altLang="en-US" sz="4800" b="1">
                <a:solidFill>
                  <a:srgbClr val="FF0000"/>
                </a:solidFill>
                <a:latin typeface="方正姚体" pitchFamily="2" charset="-122"/>
                <a:ea typeface="方正姚体" pitchFamily="2" charset="-122"/>
              </a:rPr>
              <a:t>国家</a:t>
            </a:r>
            <a:r>
              <a:rPr lang="zh-CN" altLang="en-US" sz="4800" b="1">
                <a:solidFill>
                  <a:srgbClr val="FF0000"/>
                </a:solidFill>
                <a:latin typeface="黑体" pitchFamily="2" charset="-122"/>
                <a:ea typeface="方正姚体" pitchFamily="2" charset="-122"/>
              </a:rPr>
              <a:t>”</a:t>
            </a:r>
            <a:r>
              <a:rPr lang="zh-CN" altLang="en-US" sz="4800" b="1">
                <a:solidFill>
                  <a:srgbClr val="FF0000"/>
                </a:solidFill>
                <a:latin typeface="方正姚体" pitchFamily="2" charset="-122"/>
                <a:ea typeface="方正姚体" pitchFamily="2" charset="-122"/>
              </a:rPr>
              <a:t>相互的关系是多么重大</a:t>
            </a:r>
            <a:r>
              <a:rPr lang="en-US" altLang="zh-CN" sz="4800" b="1">
                <a:solidFill>
                  <a:srgbClr val="FF0000"/>
                </a:solidFill>
                <a:latin typeface="方正姚体" pitchFamily="2" charset="-122"/>
                <a:ea typeface="方正姚体" pitchFamily="2" charset="-122"/>
              </a:rPr>
              <a:t>! </a:t>
            </a:r>
          </a:p>
          <a:p>
            <a:pPr>
              <a:spcBef>
                <a:spcPct val="20000"/>
              </a:spcBef>
              <a:buClr>
                <a:schemeClr val="accent1"/>
              </a:buClr>
              <a:buFont typeface="Wingdings" pitchFamily="2" charset="2"/>
              <a:buNone/>
            </a:pPr>
            <a:r>
              <a:rPr lang="en-US" altLang="zh-CN" sz="4800" b="1">
                <a:solidFill>
                  <a:srgbClr val="FF0000"/>
                </a:solidFill>
                <a:latin typeface="方正姚体" pitchFamily="2" charset="-122"/>
                <a:ea typeface="方正姚体" pitchFamily="2" charset="-122"/>
              </a:rPr>
              <a:t>            </a:t>
            </a:r>
            <a:r>
              <a:rPr lang="en-US" altLang="zh-CN" sz="4800" b="1">
                <a:solidFill>
                  <a:srgbClr val="FF0000"/>
                </a:solidFill>
                <a:latin typeface="黑体" pitchFamily="2" charset="-122"/>
                <a:ea typeface="方正姚体" pitchFamily="2" charset="-122"/>
              </a:rPr>
              <a:t>——</a:t>
            </a:r>
            <a:r>
              <a:rPr lang="zh-CN" altLang="en-US" sz="4800" b="1">
                <a:solidFill>
                  <a:srgbClr val="FF0000"/>
                </a:solidFill>
                <a:latin typeface="方正姚体" pitchFamily="2" charset="-122"/>
                <a:ea typeface="方正姚体" pitchFamily="2" charset="-122"/>
              </a:rPr>
              <a:t>老舍 </a:t>
            </a:r>
            <a:r>
              <a:rPr lang="en-US" altLang="zh-CN" sz="4800" b="1">
                <a:solidFill>
                  <a:srgbClr val="FF0000"/>
                </a:solidFill>
                <a:latin typeface="方正姚体" pitchFamily="2" charset="-122"/>
                <a:ea typeface="方正姚体" pitchFamily="2" charset="-122"/>
              </a:rPr>
              <a:t>《 </a:t>
            </a:r>
            <a:r>
              <a:rPr lang="zh-CN" altLang="en-US" sz="4800" b="1">
                <a:solidFill>
                  <a:srgbClr val="FF0000"/>
                </a:solidFill>
                <a:latin typeface="方正姚体" pitchFamily="2" charset="-122"/>
                <a:ea typeface="方正姚体" pitchFamily="2" charset="-122"/>
              </a:rPr>
              <a:t>猫城记</a:t>
            </a:r>
            <a:r>
              <a:rPr lang="en-US" altLang="zh-CN" sz="4800" b="1">
                <a:solidFill>
                  <a:srgbClr val="FF0000"/>
                </a:solidFill>
                <a:latin typeface="方正姚体" pitchFamily="2" charset="-122"/>
                <a:ea typeface="方正姚体" pitchFamily="2" charset="-122"/>
              </a:rPr>
              <a:t>》</a:t>
            </a:r>
          </a:p>
        </p:txBody>
      </p:sp>
    </p:spTree>
  </p:cSld>
  <p:clrMapOvr>
    <a:masterClrMapping/>
  </p:clrMapOvr>
  <p:transition>
    <p:randomBa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3"/>
          <a:stretch>
            <a:fillRect/>
          </a:stretch>
        </a:blipFill>
      </p:bgPr>
    </p:bg>
    <p:spTree>
      <p:nvGrpSpPr>
        <p:cNvPr id="1" name=""/>
        <p:cNvGrpSpPr/>
        <p:nvPr/>
      </p:nvGrpSpPr>
      <p:grpSpPr>
        <a:xfrm>
          <a:off x="0" y="0"/>
          <a:ext cx="0" cy="0"/>
        </a:xfrm>
      </p:grpSpPr>
      <p:pic>
        <p:nvPicPr>
          <p:cNvPr id="4098" name="Picture 2" descr="6"/>
          <p:cNvPicPr>
            <a:picLocks noChangeAspect="1"/>
          </p:cNvPicPr>
          <p:nvPr/>
        </p:nvPicPr>
        <p:blipFill>
          <a:blip r:embed="rId2"/>
          <a:stretch>
            <a:fillRect/>
          </a:stretch>
        </p:blipFill>
        <p:spPr>
          <a:xfrm>
            <a:off x="0" y="0"/>
            <a:ext cx="9324975" cy="6858000"/>
          </a:xfrm>
          <a:prstGeom prst="rect">
            <a:avLst/>
          </a:prstGeom>
          <a:noFill/>
          <a:ln w="9525">
            <a:noFill/>
          </a:ln>
        </p:spPr>
      </p:pic>
      <p:sp>
        <p:nvSpPr>
          <p:cNvPr id="4099" name="WordArt 3"/>
          <p:cNvSpPr>
            <a:spLocks noTextEdit="1"/>
          </p:cNvSpPr>
          <p:nvPr/>
        </p:nvSpPr>
        <p:spPr>
          <a:xfrm>
            <a:off x="1981200" y="1676400"/>
            <a:ext cx="4914900" cy="2743200"/>
          </a:xfrm>
          <a:prstGeom prst="rect">
            <a:avLst/>
          </a:prstGeom>
        </p:spPr>
        <p:txBody>
          <a:bodyPr wrap="none" fromWordArt="1">
            <a:prstTxWarp prst="textSlantUp">
              <a:avLst>
                <a:gd name="adj" fmla="val 32056"/>
              </a:avLst>
            </a:prstTxWarp>
            <a:norm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9pPr>
          </a:lstStyle>
          <a:p>
            <a:pPr algn="ctr"/>
            <a:r>
              <a:rPr lang="zh-CN" altLang="en-US" sz="9600" b="1" i="1">
                <a:ln w="9525" cap="flat" cmpd="sng">
                  <a:solidFill>
                    <a:srgbClr val="CC99FF"/>
                  </a:solidFill>
                  <a:prstDash val="solid"/>
                  <a:headEnd type="none" w="med" len="med"/>
                  <a:tailEnd type="none" w="med" len="med"/>
                </a:ln>
                <a:solidFill>
                  <a:srgbClr val="FFFF00"/>
                </a:solidFill>
                <a:effectLst>
                  <a:outerShdw dist="53882" dir="2699999" algn="ctr" rotWithShape="0">
                    <a:srgbClr val="9999FF">
                      <a:alpha val="79999"/>
                    </a:srgbClr>
                  </a:outerShdw>
                </a:effectLst>
                <a:latin typeface="隶书" charset="0"/>
                <a:ea typeface="隶书"/>
              </a:rPr>
              <a:t>最后一课</a:t>
            </a:r>
            <a:endParaRPr lang="zh-CN" altLang="en-US" sz="9600" b="1" i="1">
              <a:ln w="9525" cap="flat" cmpd="sng">
                <a:solidFill>
                  <a:srgbClr val="CC99FF"/>
                </a:solidFill>
                <a:prstDash val="solid"/>
                <a:headEnd type="none" w="med" len="med"/>
                <a:tailEnd type="none" w="med" len="med"/>
              </a:ln>
              <a:solidFill>
                <a:srgbClr val="FFFF00"/>
              </a:solidFill>
              <a:effectLst>
                <a:outerShdw dist="53882" dir="2699999" algn="ctr" rotWithShape="0">
                  <a:srgbClr val="9999FF">
                    <a:alpha val="79999"/>
                  </a:srgbClr>
                </a:outerShdw>
              </a:effectLst>
              <a:latin typeface="隶书" charset="0"/>
              <a:ea typeface="隶书"/>
            </a:endParaRPr>
          </a:p>
        </p:txBody>
      </p:sp>
      <p:sp>
        <p:nvSpPr>
          <p:cNvPr id="11268" name="Text Box 4"/>
          <p:cNvSpPr txBox="1">
            <a:spLocks noChangeArrowheads="1"/>
          </p:cNvSpPr>
          <p:nvPr/>
        </p:nvSpPr>
        <p:spPr bwMode="auto">
          <a:xfrm>
            <a:off x="5334000" y="4648200"/>
            <a:ext cx="2209800" cy="914400"/>
          </a:xfrm>
          <a:prstGeom prst="rect">
            <a:avLst/>
          </a:prstGeom>
          <a:noFill/>
          <a:ln w="9525">
            <a:noFill/>
            <a:miter lim="800000"/>
          </a:ln>
          <a:effectLst/>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9pPr>
          </a:lstStyle>
          <a:p>
            <a:pPr marR="0" defTabSz="914400">
              <a:buClrTx/>
              <a:buSzTx/>
              <a:buFontTx/>
              <a:buNone/>
              <a:defRPr/>
            </a:pPr>
            <a:r>
              <a:rPr kumimoji="0" lang="zh-CN" altLang="en-US" sz="5400" b="1" kern="1200" cap="none" spc="0" normalizeH="0" baseline="0" noProof="0">
                <a:solidFill>
                  <a:srgbClr val="FFFF66"/>
                </a:solidFill>
                <a:effectLst>
                  <a:outerShdw blurRad="38100" dist="38100" dir="2700000" algn="tl">
                    <a:srgbClr val="C0C0C0"/>
                  </a:outerShdw>
                </a:effectLst>
                <a:latin typeface="Arial" pitchFamily="34" charset="0"/>
                <a:ea typeface="宋体" pitchFamily="2" charset="-122"/>
                <a:cs typeface="+mn-cs"/>
              </a:rPr>
              <a:t>都德</a:t>
            </a:r>
          </a:p>
        </p:txBody>
      </p:sp>
    </p:spTree>
  </p:cSld>
  <p:clrMapOvr>
    <a:masterClrMapping/>
  </p:clrMapOvr>
  <p:transition>
    <p:randomBa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3"/>
          <a:stretch>
            <a:fillRect/>
          </a:stretch>
        </a:blipFill>
      </p:bgPr>
    </p:bg>
    <p:spTree>
      <p:nvGrpSpPr>
        <p:cNvPr id="1" name=""/>
        <p:cNvGrpSpPr/>
        <p:nvPr/>
      </p:nvGrpSpPr>
      <p:grpSpPr>
        <a:xfrm>
          <a:off x="0" y="0"/>
          <a:ext cx="0" cy="0"/>
        </a:xfrm>
      </p:grpSpPr>
      <p:sp>
        <p:nvSpPr>
          <p:cNvPr id="5122" name="Text Box 3"/>
          <p:cNvSpPr txBox="1"/>
          <p:nvPr/>
        </p:nvSpPr>
        <p:spPr>
          <a:xfrm>
            <a:off x="2268538" y="1844675"/>
            <a:ext cx="4679950" cy="641350"/>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9pPr>
          </a:lstStyle>
          <a:p>
            <a:r>
              <a:rPr lang="en-US" altLang="zh-CN" sz="3600" b="1">
                <a:latin typeface="Times New Roman" pitchFamily="18" charset="0"/>
              </a:rPr>
              <a:t> </a:t>
            </a:r>
          </a:p>
        </p:txBody>
      </p:sp>
      <p:sp>
        <p:nvSpPr>
          <p:cNvPr id="5123" name="Text Box 4"/>
          <p:cNvSpPr txBox="1"/>
          <p:nvPr/>
        </p:nvSpPr>
        <p:spPr>
          <a:xfrm>
            <a:off x="323850" y="746125"/>
            <a:ext cx="355600" cy="914400"/>
          </a:xfrm>
          <a:prstGeom prst="rect">
            <a:avLst/>
          </a:prstGeom>
          <a:noFill/>
          <a:ln w="9525">
            <a:noFill/>
          </a:ln>
        </p:spPr>
        <p:txBody>
          <a:bodyPr wrap="none">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9pPr>
          </a:lstStyle>
          <a:p>
            <a:r>
              <a:rPr lang="en-US" altLang="zh-CN" sz="5400">
                <a:latin typeface="Times New Roman" pitchFamily="18" charset="0"/>
                <a:ea typeface="华文新魏" pitchFamily="2" charset="-122"/>
              </a:rPr>
              <a:t> </a:t>
            </a:r>
          </a:p>
        </p:txBody>
      </p:sp>
      <p:sp>
        <p:nvSpPr>
          <p:cNvPr id="5124" name="Text Box 7"/>
          <p:cNvSpPr txBox="1"/>
          <p:nvPr/>
        </p:nvSpPr>
        <p:spPr>
          <a:xfrm>
            <a:off x="2555875" y="836613"/>
            <a:ext cx="6408738" cy="5754687"/>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9pPr>
          </a:lstStyle>
          <a:p>
            <a:r>
              <a:rPr lang="en-US" altLang="zh-CN" b="1">
                <a:latin typeface="Times New Roman" pitchFamily="18" charset="0"/>
              </a:rPr>
              <a:t>          </a:t>
            </a:r>
            <a:r>
              <a:rPr lang="zh-CN" altLang="en-US" sz="3200" b="1">
                <a:latin typeface="方正姚体" pitchFamily="2" charset="-122"/>
                <a:ea typeface="方正姚体" pitchFamily="2" charset="-122"/>
              </a:rPr>
              <a:t>都德（</a:t>
            </a:r>
            <a:r>
              <a:rPr lang="en-US" altLang="zh-CN" sz="3200" b="1">
                <a:latin typeface="方正姚体" pitchFamily="2" charset="-122"/>
                <a:ea typeface="方正姚体" pitchFamily="2" charset="-122"/>
              </a:rPr>
              <a:t>1840~1897</a:t>
            </a:r>
            <a:r>
              <a:rPr lang="zh-CN" altLang="en-US" sz="3200" b="1">
                <a:latin typeface="方正姚体" pitchFamily="2" charset="-122"/>
                <a:ea typeface="方正姚体" pitchFamily="2" charset="-122"/>
              </a:rPr>
              <a:t>），法国小说家。</a:t>
            </a:r>
            <a:r>
              <a:rPr lang="en-US" altLang="zh-CN" sz="3200" b="1">
                <a:latin typeface="方正姚体" pitchFamily="2" charset="-122"/>
                <a:ea typeface="方正姚体" pitchFamily="2" charset="-122"/>
              </a:rPr>
              <a:t>1868</a:t>
            </a:r>
            <a:r>
              <a:rPr lang="zh-CN" altLang="en-US" sz="3200" b="1">
                <a:latin typeface="方正姚体" pitchFamily="2" charset="-122"/>
                <a:ea typeface="方正姚体" pitchFamily="2" charset="-122"/>
              </a:rPr>
              <a:t>年出版长篇自传体小说</a:t>
            </a:r>
            <a:r>
              <a:rPr lang="en-US" altLang="zh-CN" sz="3200" b="1">
                <a:solidFill>
                  <a:srgbClr val="FF3300"/>
                </a:solidFill>
                <a:latin typeface="方正姚体" pitchFamily="2" charset="-122"/>
                <a:ea typeface="方正姚体" pitchFamily="2" charset="-122"/>
              </a:rPr>
              <a:t>《</a:t>
            </a:r>
            <a:r>
              <a:rPr lang="zh-CN" altLang="en-US" sz="3200" b="1">
                <a:solidFill>
                  <a:srgbClr val="FF3300"/>
                </a:solidFill>
                <a:latin typeface="方正姚体" pitchFamily="2" charset="-122"/>
                <a:ea typeface="方正姚体" pitchFamily="2" charset="-122"/>
              </a:rPr>
              <a:t>小东西</a:t>
            </a:r>
            <a:r>
              <a:rPr lang="en-US" altLang="zh-CN" sz="3200" b="1">
                <a:solidFill>
                  <a:srgbClr val="FF3300"/>
                </a:solidFill>
                <a:latin typeface="方正姚体" pitchFamily="2" charset="-122"/>
                <a:ea typeface="方正姚体" pitchFamily="2" charset="-122"/>
              </a:rPr>
              <a:t>》</a:t>
            </a:r>
            <a:r>
              <a:rPr lang="zh-CN" altLang="en-US" sz="3200" b="1">
                <a:solidFill>
                  <a:srgbClr val="66FF33"/>
                </a:solidFill>
                <a:latin typeface="方正姚体" pitchFamily="2" charset="-122"/>
                <a:ea typeface="方正姚体" pitchFamily="2" charset="-122"/>
              </a:rPr>
              <a:t>，</a:t>
            </a:r>
            <a:r>
              <a:rPr lang="zh-CN" altLang="en-US" sz="3200" b="1">
                <a:latin typeface="方正姚体" pitchFamily="2" charset="-122"/>
                <a:ea typeface="方正姚体" pitchFamily="2" charset="-122"/>
              </a:rPr>
              <a:t>获得巨大成功，在法国文坛上享有很高声誉。</a:t>
            </a:r>
            <a:r>
              <a:rPr lang="en-US" altLang="zh-CN" sz="3200" b="1">
                <a:latin typeface="方正姚体" pitchFamily="2" charset="-122"/>
                <a:ea typeface="方正姚体" pitchFamily="2" charset="-122"/>
              </a:rPr>
              <a:t>1870</a:t>
            </a:r>
            <a:r>
              <a:rPr lang="zh-CN" altLang="en-US" sz="3200" b="1">
                <a:latin typeface="方正姚体" pitchFamily="2" charset="-122"/>
                <a:ea typeface="方正姚体" pitchFamily="2" charset="-122"/>
              </a:rPr>
              <a:t>年</a:t>
            </a:r>
            <a:r>
              <a:rPr lang="zh-CN" altLang="en-US" sz="3200" b="1">
                <a:latin typeface="黑体" pitchFamily="2" charset="-122"/>
                <a:ea typeface="方正姚体" pitchFamily="2" charset="-122"/>
              </a:rPr>
              <a:t>“</a:t>
            </a:r>
            <a:r>
              <a:rPr lang="zh-CN" altLang="en-US" sz="3200" b="1">
                <a:latin typeface="方正姚体" pitchFamily="2" charset="-122"/>
                <a:ea typeface="方正姚体" pitchFamily="2" charset="-122"/>
              </a:rPr>
              <a:t>普法战争</a:t>
            </a:r>
            <a:r>
              <a:rPr lang="zh-CN" altLang="en-US" sz="3200" b="1">
                <a:latin typeface="黑体" pitchFamily="2" charset="-122"/>
                <a:ea typeface="方正姚体" pitchFamily="2" charset="-122"/>
              </a:rPr>
              <a:t>”</a:t>
            </a:r>
            <a:r>
              <a:rPr lang="zh-CN" altLang="en-US" sz="3200" b="1">
                <a:latin typeface="方正姚体" pitchFamily="2" charset="-122"/>
                <a:ea typeface="方正姚体" pitchFamily="2" charset="-122"/>
              </a:rPr>
              <a:t>期间，他的</a:t>
            </a:r>
            <a:r>
              <a:rPr lang="en-US" altLang="zh-CN" sz="3200" b="1">
                <a:solidFill>
                  <a:srgbClr val="FF3300"/>
                </a:solidFill>
                <a:latin typeface="方正姚体" pitchFamily="2" charset="-122"/>
                <a:ea typeface="方正姚体" pitchFamily="2" charset="-122"/>
              </a:rPr>
              <a:t>《</a:t>
            </a:r>
            <a:r>
              <a:rPr lang="zh-CN" altLang="en-US" sz="3200" b="1">
                <a:solidFill>
                  <a:srgbClr val="FF3300"/>
                </a:solidFill>
                <a:latin typeface="方正姚体" pitchFamily="2" charset="-122"/>
                <a:ea typeface="方正姚体" pitchFamily="2" charset="-122"/>
              </a:rPr>
              <a:t>最后一课</a:t>
            </a:r>
            <a:r>
              <a:rPr lang="en-US" altLang="zh-CN" sz="3200" b="1">
                <a:solidFill>
                  <a:srgbClr val="FF3300"/>
                </a:solidFill>
                <a:latin typeface="方正姚体" pitchFamily="2" charset="-122"/>
                <a:ea typeface="方正姚体" pitchFamily="2" charset="-122"/>
              </a:rPr>
              <a:t>》《</a:t>
            </a:r>
            <a:r>
              <a:rPr lang="zh-CN" altLang="en-US" sz="3200" b="1">
                <a:solidFill>
                  <a:srgbClr val="FF3300"/>
                </a:solidFill>
                <a:latin typeface="方正姚体" pitchFamily="2" charset="-122"/>
                <a:ea typeface="方正姚体" pitchFamily="2" charset="-122"/>
              </a:rPr>
              <a:t>柏林之围</a:t>
            </a:r>
            <a:r>
              <a:rPr lang="en-US" altLang="zh-CN" sz="3200" b="1">
                <a:solidFill>
                  <a:srgbClr val="FF3300"/>
                </a:solidFill>
                <a:latin typeface="方正姚体" pitchFamily="2" charset="-122"/>
                <a:ea typeface="方正姚体" pitchFamily="2" charset="-122"/>
              </a:rPr>
              <a:t>》</a:t>
            </a:r>
            <a:r>
              <a:rPr lang="zh-CN" altLang="en-US" sz="3200" b="1">
                <a:latin typeface="方正姚体" pitchFamily="2" charset="-122"/>
                <a:ea typeface="方正姚体" pitchFamily="2" charset="-122"/>
              </a:rPr>
              <a:t>由于具有深刻的爱国主义内容和精湛的艺术技巧，成为世界短篇小说中的杰作。他是一位多产作家，一生写有</a:t>
            </a:r>
            <a:r>
              <a:rPr lang="en-US" altLang="zh-CN" sz="3200" b="1">
                <a:latin typeface="方正姚体" pitchFamily="2" charset="-122"/>
                <a:ea typeface="方正姚体" pitchFamily="2" charset="-122"/>
              </a:rPr>
              <a:t>12</a:t>
            </a:r>
            <a:r>
              <a:rPr lang="zh-CN" altLang="en-US" sz="3200" b="1">
                <a:latin typeface="方正姚体" pitchFamily="2" charset="-122"/>
                <a:ea typeface="方正姚体" pitchFamily="2" charset="-122"/>
              </a:rPr>
              <a:t>部长篇小说，</a:t>
            </a:r>
            <a:r>
              <a:rPr lang="en-US" altLang="zh-CN" sz="3200" b="1">
                <a:latin typeface="方正姚体" pitchFamily="2" charset="-122"/>
                <a:ea typeface="方正姚体" pitchFamily="2" charset="-122"/>
              </a:rPr>
              <a:t>4</a:t>
            </a:r>
            <a:r>
              <a:rPr lang="zh-CN" altLang="en-US" sz="3200" b="1">
                <a:latin typeface="方正姚体" pitchFamily="2" charset="-122"/>
                <a:ea typeface="方正姚体" pitchFamily="2" charset="-122"/>
              </a:rPr>
              <a:t>部短篇小说集。</a:t>
            </a:r>
          </a:p>
          <a:p>
            <a:pPr>
              <a:spcBef>
                <a:spcPct val="50000"/>
              </a:spcBef>
            </a:pPr>
            <a:endParaRPr lang="en-US" altLang="zh-CN" sz="3200" b="1">
              <a:latin typeface="方正姚体" pitchFamily="2" charset="-122"/>
              <a:ea typeface="方正姚体" pitchFamily="2" charset="-122"/>
            </a:endParaRPr>
          </a:p>
        </p:txBody>
      </p:sp>
      <p:pic>
        <p:nvPicPr>
          <p:cNvPr id="5125" name="Picture 9" descr="123_1"/>
          <p:cNvPicPr>
            <a:picLocks noChangeAspect="1"/>
          </p:cNvPicPr>
          <p:nvPr/>
        </p:nvPicPr>
        <p:blipFill>
          <a:blip r:embed="rId2"/>
          <a:stretch>
            <a:fillRect/>
          </a:stretch>
        </p:blipFill>
        <p:spPr>
          <a:xfrm>
            <a:off x="285750" y="2357438"/>
            <a:ext cx="2136775" cy="2536825"/>
          </a:xfrm>
          <a:prstGeom prst="rect">
            <a:avLst/>
          </a:prstGeom>
          <a:noFill/>
          <a:ln w="9525">
            <a:noFill/>
          </a:ln>
        </p:spPr>
      </p:pic>
    </p:spTree>
  </p:cSld>
  <p:clrMapOvr>
    <a:masterClrMapping/>
  </p:clrMapOvr>
  <p:transition>
    <p:randomBa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p:bgPr>
    </p:bg>
    <p:spTree>
      <p:nvGrpSpPr>
        <p:cNvPr id="1" name=""/>
        <p:cNvGrpSpPr/>
        <p:nvPr/>
      </p:nvGrpSpPr>
      <p:grpSpPr>
        <a:xfrm>
          <a:off x="0" y="0"/>
          <a:ext cx="0" cy="0"/>
        </a:xfrm>
      </p:grpSpPr>
      <p:sp>
        <p:nvSpPr>
          <p:cNvPr id="6146" name="Text Box 3"/>
          <p:cNvSpPr txBox="1"/>
          <p:nvPr/>
        </p:nvSpPr>
        <p:spPr>
          <a:xfrm>
            <a:off x="2268538" y="1844675"/>
            <a:ext cx="4679950" cy="641350"/>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9pPr>
          </a:lstStyle>
          <a:p>
            <a:r>
              <a:rPr lang="en-US" altLang="zh-CN" sz="3600" b="1">
                <a:latin typeface="Times New Roman" pitchFamily="18" charset="0"/>
              </a:rPr>
              <a:t> </a:t>
            </a:r>
          </a:p>
        </p:txBody>
      </p:sp>
      <p:sp>
        <p:nvSpPr>
          <p:cNvPr id="6147" name="Text Box 4"/>
          <p:cNvSpPr txBox="1"/>
          <p:nvPr/>
        </p:nvSpPr>
        <p:spPr>
          <a:xfrm>
            <a:off x="323850" y="746125"/>
            <a:ext cx="355600" cy="914400"/>
          </a:xfrm>
          <a:prstGeom prst="rect">
            <a:avLst/>
          </a:prstGeom>
          <a:noFill/>
          <a:ln w="9525">
            <a:noFill/>
          </a:ln>
        </p:spPr>
        <p:txBody>
          <a:bodyPr wrap="none">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9pPr>
          </a:lstStyle>
          <a:p>
            <a:r>
              <a:rPr lang="en-US" altLang="zh-CN" sz="5400">
                <a:latin typeface="Times New Roman" pitchFamily="18" charset="0"/>
                <a:ea typeface="华文新魏" pitchFamily="2" charset="-122"/>
              </a:rPr>
              <a:t> </a:t>
            </a:r>
          </a:p>
        </p:txBody>
      </p:sp>
      <p:sp>
        <p:nvSpPr>
          <p:cNvPr id="6148" name="Text Box 5"/>
          <p:cNvSpPr txBox="1"/>
          <p:nvPr/>
        </p:nvSpPr>
        <p:spPr>
          <a:xfrm>
            <a:off x="1403350" y="981075"/>
            <a:ext cx="4968875" cy="457200"/>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9pPr>
          </a:lstStyle>
          <a:p>
            <a:pPr>
              <a:spcBef>
                <a:spcPct val="50000"/>
              </a:spcBef>
            </a:pPr>
            <a:endParaRPr lang="zh-CN" altLang="zh-CN">
              <a:latin typeface="Times New Roman" pitchFamily="18" charset="0"/>
            </a:endParaRPr>
          </a:p>
        </p:txBody>
      </p:sp>
      <p:sp>
        <p:nvSpPr>
          <p:cNvPr id="6149" name="WordArt 3"/>
          <p:cNvSpPr>
            <a:spLocks noTextEdit="1"/>
          </p:cNvSpPr>
          <p:nvPr/>
        </p:nvSpPr>
        <p:spPr>
          <a:xfrm>
            <a:off x="2270125" y="642938"/>
            <a:ext cx="3886200" cy="914400"/>
          </a:xfrm>
          <a:prstGeom prst="rect">
            <a:avLst/>
          </a:prstGeom>
        </p:spPr>
        <p:txBody>
          <a:bodyPr wrap="none" fromWordArt="1">
            <a:prstTxWarp prst="textPlain">
              <a:avLst>
                <a:gd name="adj" fmla="val 50000"/>
              </a:avLst>
            </a:prstTxWarp>
            <a:norm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9pPr>
          </a:lstStyle>
          <a:p>
            <a:pPr algn="ctr"/>
            <a:r>
              <a:rPr lang="zh-CN" altLang="en-US" sz="6000" b="1">
                <a:ln w="19050" cap="flat" cmpd="sng">
                  <a:solidFill>
                    <a:srgbClr val="99CCFF"/>
                  </a:solidFill>
                  <a:prstDash val="solid"/>
                  <a:headEnd type="none" w="med" len="med"/>
                  <a:tailEnd type="none" w="med" len="med"/>
                </a:ln>
                <a:solidFill>
                  <a:srgbClr val="00B050"/>
                </a:solidFill>
                <a:effectLst>
                  <a:outerShdw dist="35921" dir="2699999" algn="ctr" rotWithShape="0">
                    <a:srgbClr val="990000"/>
                  </a:outerShdw>
                </a:effectLst>
                <a:latin typeface="华文行楷" charset="0"/>
                <a:ea typeface="华文行楷" charset="0"/>
              </a:rPr>
              <a:t>故事背景</a:t>
            </a:r>
            <a:endParaRPr lang="zh-CN" altLang="en-US" sz="6000" b="1">
              <a:ln w="19050" cap="flat" cmpd="sng">
                <a:solidFill>
                  <a:srgbClr val="99CCFF"/>
                </a:solidFill>
                <a:prstDash val="solid"/>
                <a:headEnd type="none" w="med" len="med"/>
                <a:tailEnd type="none" w="med" len="med"/>
              </a:ln>
              <a:solidFill>
                <a:srgbClr val="00B050"/>
              </a:solidFill>
              <a:effectLst>
                <a:outerShdw dist="35921" dir="2699999" algn="ctr" rotWithShape="0">
                  <a:srgbClr val="990000"/>
                </a:outerShdw>
              </a:effectLst>
              <a:latin typeface="华文行楷" charset="0"/>
              <a:ea typeface="华文行楷" charset="0"/>
            </a:endParaRPr>
          </a:p>
        </p:txBody>
      </p:sp>
      <p:sp>
        <p:nvSpPr>
          <p:cNvPr id="6150" name="Text Box 7"/>
          <p:cNvSpPr txBox="1"/>
          <p:nvPr/>
        </p:nvSpPr>
        <p:spPr>
          <a:xfrm>
            <a:off x="36513" y="1557338"/>
            <a:ext cx="9144000" cy="4486275"/>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9pPr>
          </a:lstStyle>
          <a:p>
            <a:pPr>
              <a:spcBef>
                <a:spcPct val="50000"/>
              </a:spcBef>
            </a:pPr>
            <a:r>
              <a:rPr lang="en-US" altLang="zh-CN" b="1">
                <a:solidFill>
                  <a:srgbClr val="000000"/>
                </a:solidFill>
                <a:latin typeface="Times New Roman" pitchFamily="18" charset="0"/>
              </a:rPr>
              <a:t>        </a:t>
            </a:r>
            <a:r>
              <a:rPr lang="en-US" altLang="zh-CN" sz="3600" b="1">
                <a:solidFill>
                  <a:srgbClr val="000000"/>
                </a:solidFill>
                <a:latin typeface="方正姚体" pitchFamily="2" charset="-122"/>
                <a:ea typeface="方正姚体" pitchFamily="2" charset="-122"/>
              </a:rPr>
              <a:t>1870</a:t>
            </a:r>
            <a:r>
              <a:rPr lang="zh-CN" altLang="en-US" sz="3600" b="1">
                <a:solidFill>
                  <a:srgbClr val="000000"/>
                </a:solidFill>
                <a:latin typeface="方正姚体" pitchFamily="2" charset="-122"/>
                <a:ea typeface="方正姚体" pitchFamily="2" charset="-122"/>
              </a:rPr>
              <a:t>－</a:t>
            </a:r>
            <a:r>
              <a:rPr lang="en-US" altLang="zh-CN" sz="3600" b="1">
                <a:solidFill>
                  <a:srgbClr val="000000"/>
                </a:solidFill>
                <a:latin typeface="方正姚体" pitchFamily="2" charset="-122"/>
                <a:ea typeface="方正姚体" pitchFamily="2" charset="-122"/>
              </a:rPr>
              <a:t>1871</a:t>
            </a:r>
            <a:r>
              <a:rPr lang="zh-CN" altLang="en-US" sz="3600" b="1">
                <a:solidFill>
                  <a:srgbClr val="000000"/>
                </a:solidFill>
                <a:latin typeface="方正姚体" pitchFamily="2" charset="-122"/>
                <a:ea typeface="方正姚体" pitchFamily="2" charset="-122"/>
              </a:rPr>
              <a:t>，法国皇帝拿破仑三世为阻止普鲁士用武力统一德意志，维护法国在欧洲的霸权，发动了普法战争，法军大败，普军长驱直入，侵占巴黎，迫使法国割地赔款，法国的阿尔萨斯和洛林东部被割让，普鲁士政府不准这两个地方继续学法语。这篇小说写的就是韩麦尔先生给学生教最后一堂法语课的情景。</a:t>
            </a:r>
          </a:p>
        </p:txBody>
      </p:sp>
    </p:spTree>
  </p:cSld>
  <p:clrMapOvr>
    <a:masterClrMapping/>
  </p:clrMapOvr>
  <p:transition>
    <p:randomBa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p:bgPr>
    </p:bg>
    <p:spTree>
      <p:nvGrpSpPr>
        <p:cNvPr id="1" name=""/>
        <p:cNvGrpSpPr/>
        <p:nvPr/>
      </p:nvGrpSpPr>
      <p:grpSpPr>
        <a:xfrm>
          <a:off x="0" y="0"/>
          <a:ext cx="0" cy="0"/>
        </a:xfrm>
      </p:grpSpPr>
      <p:sp>
        <p:nvSpPr>
          <p:cNvPr id="7170" name="Text Box 3"/>
          <p:cNvSpPr txBox="1"/>
          <p:nvPr/>
        </p:nvSpPr>
        <p:spPr>
          <a:xfrm>
            <a:off x="2268538" y="1844675"/>
            <a:ext cx="4679950" cy="641350"/>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9pPr>
          </a:lstStyle>
          <a:p>
            <a:r>
              <a:rPr lang="en-US" altLang="zh-CN" sz="3600" b="1">
                <a:latin typeface="Times New Roman" pitchFamily="18" charset="0"/>
              </a:rPr>
              <a:t> </a:t>
            </a:r>
          </a:p>
        </p:txBody>
      </p:sp>
      <p:sp>
        <p:nvSpPr>
          <p:cNvPr id="7171" name="Text Box 4"/>
          <p:cNvSpPr txBox="1"/>
          <p:nvPr/>
        </p:nvSpPr>
        <p:spPr>
          <a:xfrm>
            <a:off x="323850" y="746125"/>
            <a:ext cx="355600" cy="914400"/>
          </a:xfrm>
          <a:prstGeom prst="rect">
            <a:avLst/>
          </a:prstGeom>
          <a:noFill/>
          <a:ln w="9525">
            <a:noFill/>
          </a:ln>
        </p:spPr>
        <p:txBody>
          <a:bodyPr wrap="none">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9pPr>
          </a:lstStyle>
          <a:p>
            <a:r>
              <a:rPr lang="en-US" altLang="zh-CN" sz="5400">
                <a:latin typeface="Times New Roman" pitchFamily="18" charset="0"/>
                <a:ea typeface="华文新魏" pitchFamily="2" charset="-122"/>
              </a:rPr>
              <a:t> </a:t>
            </a:r>
          </a:p>
        </p:txBody>
      </p:sp>
      <p:sp>
        <p:nvSpPr>
          <p:cNvPr id="7172" name="WordArt 2"/>
          <p:cNvSpPr>
            <a:spLocks noTextEdit="1"/>
          </p:cNvSpPr>
          <p:nvPr/>
        </p:nvSpPr>
        <p:spPr>
          <a:xfrm>
            <a:off x="2484438" y="830263"/>
            <a:ext cx="3857625" cy="727075"/>
          </a:xfrm>
          <a:prstGeom prst="rect">
            <a:avLst/>
          </a:prstGeom>
        </p:spPr>
        <p:txBody>
          <a:bodyPr wrap="none" fromWordArt="1">
            <a:prstTxWarp prst="textPlain">
              <a:avLst>
                <a:gd name="adj" fmla="val 50000"/>
              </a:avLst>
            </a:prstTxWarp>
            <a:norm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9pPr>
          </a:lstStyle>
          <a:p>
            <a:pPr algn="ctr" eaLnBrk="0" hangingPunct="0"/>
            <a:r>
              <a:rPr lang="zh-CN" altLang="en-US" sz="6000" b="1">
                <a:ln w="19050" cap="flat" cmpd="sng">
                  <a:solidFill>
                    <a:srgbClr val="99CCFF"/>
                  </a:solidFill>
                  <a:prstDash val="solid"/>
                  <a:headEnd type="none" w="med" len="med"/>
                  <a:tailEnd type="none" w="med" len="med"/>
                </a:ln>
                <a:solidFill>
                  <a:srgbClr val="0066CC"/>
                </a:solidFill>
                <a:effectLst>
                  <a:outerShdw dist="35921" dir="2699999" algn="ctr" rotWithShape="0">
                    <a:srgbClr val="990000"/>
                  </a:outerShdw>
                </a:effectLst>
                <a:latin typeface="华文行楷" charset="0"/>
                <a:ea typeface="华文行楷" charset="0"/>
              </a:rPr>
              <a:t>小说三要素</a:t>
            </a:r>
            <a:endParaRPr lang="zh-CN" altLang="en-US" sz="6000" b="1">
              <a:ln w="19050" cap="flat" cmpd="sng">
                <a:solidFill>
                  <a:srgbClr val="99CCFF"/>
                </a:solidFill>
                <a:prstDash val="solid"/>
                <a:headEnd type="none" w="med" len="med"/>
                <a:tailEnd type="none" w="med" len="med"/>
              </a:ln>
              <a:solidFill>
                <a:srgbClr val="0066CC"/>
              </a:solidFill>
              <a:effectLst>
                <a:outerShdw dist="35921" dir="2699999" algn="ctr" rotWithShape="0">
                  <a:srgbClr val="990000"/>
                </a:outerShdw>
              </a:effectLst>
              <a:latin typeface="华文行楷" charset="0"/>
              <a:ea typeface="华文行楷" charset="0"/>
            </a:endParaRPr>
          </a:p>
        </p:txBody>
      </p:sp>
      <p:grpSp>
        <p:nvGrpSpPr>
          <p:cNvPr id="2" name="Group 3"/>
          <p:cNvGrpSpPr/>
          <p:nvPr/>
        </p:nvGrpSpPr>
        <p:grpSpPr>
          <a:xfrm>
            <a:off x="539750" y="2205038"/>
            <a:ext cx="5900738" cy="3714750"/>
            <a:chOff x="703" y="1570"/>
            <a:chExt cx="3464" cy="2340"/>
          </a:xfrm>
        </p:grpSpPr>
        <p:grpSp>
          <p:nvGrpSpPr>
            <p:cNvPr id="7183" name="Group 4"/>
            <p:cNvGrpSpPr/>
            <p:nvPr/>
          </p:nvGrpSpPr>
          <p:grpSpPr>
            <a:xfrm>
              <a:off x="703" y="2159"/>
              <a:ext cx="2949" cy="1180"/>
              <a:chOff x="793" y="2069"/>
              <a:chExt cx="2949" cy="1180"/>
            </a:xfrm>
          </p:grpSpPr>
          <p:sp>
            <p:nvSpPr>
              <p:cNvPr id="7189" name="Line 5"/>
              <p:cNvSpPr/>
              <p:nvPr/>
            </p:nvSpPr>
            <p:spPr>
              <a:xfrm flipH="1">
                <a:off x="3742" y="2069"/>
                <a:ext cx="0" cy="1180"/>
              </a:xfrm>
              <a:prstGeom prst="line">
                <a:avLst/>
              </a:prstGeom>
              <a:ln w="50800" cap="flat" cmpd="sng">
                <a:solidFill>
                  <a:srgbClr val="FF0000"/>
                </a:solidFill>
                <a:prstDash val="soli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9pPr>
              </a:lstStyle>
              <a:p/>
            </p:txBody>
          </p:sp>
          <p:sp>
            <p:nvSpPr>
              <p:cNvPr id="10246" name="Rectangle 6"/>
              <p:cNvSpPr>
                <a:spLocks noChangeArrowheads="1"/>
              </p:cNvSpPr>
              <p:nvPr/>
            </p:nvSpPr>
            <p:spPr bwMode="auto">
              <a:xfrm>
                <a:off x="793" y="2478"/>
                <a:ext cx="833" cy="525"/>
              </a:xfrm>
              <a:prstGeom prst="rect">
                <a:avLst/>
              </a:prstGeom>
              <a:noFill/>
              <a:ln w="9525">
                <a:solidFill>
                  <a:srgbClr val="FF0066"/>
                </a:solidFill>
                <a:miter lim="800000"/>
              </a:ln>
              <a:effectLst/>
            </p:spPr>
            <p:txBody>
              <a:bodyPr wrap="none">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9pPr>
              </a:lstStyle>
              <a:p>
                <a:pPr marL="0" marR="0" lvl="0" indent="0" algn="l" defTabSz="914400" rtl="0" eaLnBrk="1" fontAlgn="base" latinLnBrk="0" hangingPunct="1">
                  <a:lnSpc>
                    <a:spcPct val="100000"/>
                  </a:lnSpc>
                  <a:spcBef>
                    <a:spcPct val="20000"/>
                  </a:spcBef>
                  <a:spcAft>
                    <a:spcPct val="0"/>
                  </a:spcAft>
                  <a:buClrTx/>
                  <a:buSzTx/>
                  <a:buFontTx/>
                  <a:buNone/>
                  <a:defRPr/>
                </a:pPr>
                <a:r>
                  <a:rPr kumimoji="0" lang="zh-CN" altLang="en-US" sz="4800" b="1" i="0" u="none" strike="noStrike" kern="1200" cap="none" spc="0" normalizeH="0" baseline="0" noProof="0" smtClean="0">
                    <a:ln>
                      <a:noFill/>
                    </a:ln>
                    <a:solidFill>
                      <a:srgbClr val="FF3300"/>
                    </a:solidFill>
                    <a:effectLst>
                      <a:outerShdw blurRad="38100" dist="38100" dir="2700000" algn="tl">
                        <a:srgbClr val="C0C0C0"/>
                      </a:outerShdw>
                    </a:effectLst>
                    <a:uLnTx/>
                    <a:uFillTx/>
                    <a:latin typeface="Arial" pitchFamily="34" charset="0"/>
                    <a:ea typeface="隶书" pitchFamily="49" charset="-122"/>
                    <a:cs typeface="+mn-cs"/>
                  </a:rPr>
                  <a:t>人物</a:t>
                </a:r>
                <a:endParaRPr kumimoji="0" lang="zh-CN" altLang="en-US" sz="4800" b="1" i="0" u="none" strike="noStrike" kern="1200" cap="none" spc="0" normalizeH="0" baseline="0" noProof="0" smtClean="0">
                  <a:ln>
                    <a:noFill/>
                  </a:ln>
                  <a:solidFill>
                    <a:srgbClr val="FF3300"/>
                  </a:solidFill>
                  <a:effectLst>
                    <a:outerShdw blurRad="38100" dist="38100" dir="2700000" algn="tl">
                      <a:srgbClr val="C0C0C0"/>
                    </a:outerShdw>
                  </a:effectLst>
                  <a:uLnTx/>
                  <a:uFillTx/>
                  <a:latin typeface="Arial" pitchFamily="34" charset="0"/>
                  <a:ea typeface="隶书" pitchFamily="49" charset="-122"/>
                  <a:cs typeface="+mn-cs"/>
                </a:endParaRPr>
              </a:p>
            </p:txBody>
          </p:sp>
        </p:grpSp>
        <p:grpSp>
          <p:nvGrpSpPr>
            <p:cNvPr id="7184" name="Group 7"/>
            <p:cNvGrpSpPr/>
            <p:nvPr/>
          </p:nvGrpSpPr>
          <p:grpSpPr>
            <a:xfrm>
              <a:off x="1701" y="1570"/>
              <a:ext cx="2330" cy="1270"/>
              <a:chOff x="1791" y="1480"/>
              <a:chExt cx="2330" cy="1270"/>
            </a:xfrm>
          </p:grpSpPr>
          <p:sp>
            <p:nvSpPr>
              <p:cNvPr id="7187" name="Line 8"/>
              <p:cNvSpPr/>
              <p:nvPr/>
            </p:nvSpPr>
            <p:spPr>
              <a:xfrm flipV="1">
                <a:off x="1791" y="2069"/>
                <a:ext cx="1497" cy="681"/>
              </a:xfrm>
              <a:prstGeom prst="line">
                <a:avLst/>
              </a:prstGeom>
              <a:ln w="50800" cap="flat" cmpd="sng">
                <a:solidFill>
                  <a:srgbClr val="FF0000"/>
                </a:solidFill>
                <a:prstDash val="soli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9pPr>
              </a:lstStyle>
              <a:p/>
            </p:txBody>
          </p:sp>
          <p:sp>
            <p:nvSpPr>
              <p:cNvPr id="10249" name="Rectangle 9"/>
              <p:cNvSpPr>
                <a:spLocks noChangeArrowheads="1"/>
              </p:cNvSpPr>
              <p:nvPr/>
            </p:nvSpPr>
            <p:spPr bwMode="auto">
              <a:xfrm>
                <a:off x="3288" y="1480"/>
                <a:ext cx="833" cy="525"/>
              </a:xfrm>
              <a:prstGeom prst="rect">
                <a:avLst/>
              </a:prstGeom>
              <a:noFill/>
              <a:ln w="9525">
                <a:solidFill>
                  <a:srgbClr val="FF0066"/>
                </a:solidFill>
                <a:miter lim="800000"/>
              </a:ln>
              <a:effectLst/>
            </p:spPr>
            <p:txBody>
              <a:bodyPr wrap="none">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9pPr>
              </a:lstStyle>
              <a:p>
                <a:pPr marL="0" marR="0" lvl="0" indent="0" algn="l" defTabSz="914400" rtl="0" eaLnBrk="1" fontAlgn="base" latinLnBrk="0" hangingPunct="1">
                  <a:lnSpc>
                    <a:spcPct val="100000"/>
                  </a:lnSpc>
                  <a:spcBef>
                    <a:spcPct val="20000"/>
                  </a:spcBef>
                  <a:spcAft>
                    <a:spcPct val="0"/>
                  </a:spcAft>
                  <a:buClrTx/>
                  <a:buSzTx/>
                  <a:buFontTx/>
                  <a:buNone/>
                  <a:defRPr/>
                </a:pPr>
                <a:r>
                  <a:rPr kumimoji="0" lang="zh-CN" altLang="en-US" sz="4800" b="1" i="0" u="none" strike="noStrike" kern="1200" cap="none" spc="0" normalizeH="0" baseline="0" noProof="0" smtClean="0">
                    <a:ln>
                      <a:noFill/>
                    </a:ln>
                    <a:solidFill>
                      <a:srgbClr val="FF3300"/>
                    </a:solidFill>
                    <a:effectLst>
                      <a:outerShdw blurRad="38100" dist="38100" dir="2700000" algn="tl">
                        <a:srgbClr val="C0C0C0"/>
                      </a:outerShdw>
                    </a:effectLst>
                    <a:uLnTx/>
                    <a:uFillTx/>
                    <a:latin typeface="Arial" pitchFamily="34" charset="0"/>
                    <a:ea typeface="隶书" pitchFamily="49" charset="-122"/>
                    <a:cs typeface="+mn-cs"/>
                  </a:rPr>
                  <a:t>情节</a:t>
                </a:r>
                <a:endParaRPr kumimoji="0" lang="zh-CN" altLang="en-US" sz="4800" b="1" i="0" u="none" strike="noStrike" kern="1200" cap="none" spc="0" normalizeH="0" baseline="0" noProof="0" smtClean="0">
                  <a:ln>
                    <a:noFill/>
                  </a:ln>
                  <a:solidFill>
                    <a:srgbClr val="FF3300"/>
                  </a:solidFill>
                  <a:effectLst>
                    <a:outerShdw blurRad="38100" dist="38100" dir="2700000" algn="tl">
                      <a:srgbClr val="C0C0C0"/>
                    </a:outerShdw>
                  </a:effectLst>
                  <a:uLnTx/>
                  <a:uFillTx/>
                  <a:latin typeface="Arial" pitchFamily="34" charset="0"/>
                  <a:ea typeface="隶书" pitchFamily="49" charset="-122"/>
                  <a:cs typeface="+mn-cs"/>
                </a:endParaRPr>
              </a:p>
            </p:txBody>
          </p:sp>
        </p:grpSp>
        <p:sp>
          <p:nvSpPr>
            <p:cNvPr id="7185" name="Line 10"/>
            <p:cNvSpPr/>
            <p:nvPr/>
          </p:nvSpPr>
          <p:spPr>
            <a:xfrm>
              <a:off x="1747" y="2930"/>
              <a:ext cx="1633" cy="409"/>
            </a:xfrm>
            <a:prstGeom prst="line">
              <a:avLst/>
            </a:prstGeom>
            <a:ln w="50800" cap="flat" cmpd="sng">
              <a:solidFill>
                <a:srgbClr val="FF0000"/>
              </a:solidFill>
              <a:prstDash val="soli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9pPr>
            </a:lstStyle>
            <a:p/>
          </p:txBody>
        </p:sp>
        <p:sp>
          <p:nvSpPr>
            <p:cNvPr id="10251" name="Rectangle 11"/>
            <p:cNvSpPr>
              <a:spLocks noChangeArrowheads="1"/>
            </p:cNvSpPr>
            <p:nvPr/>
          </p:nvSpPr>
          <p:spPr bwMode="auto">
            <a:xfrm>
              <a:off x="3334" y="3385"/>
              <a:ext cx="833" cy="525"/>
            </a:xfrm>
            <a:prstGeom prst="rect">
              <a:avLst/>
            </a:prstGeom>
            <a:noFill/>
            <a:ln w="9525">
              <a:solidFill>
                <a:srgbClr val="FF0066"/>
              </a:solidFill>
              <a:miter lim="800000"/>
            </a:ln>
            <a:effectLst/>
          </p:spPr>
          <p:txBody>
            <a:bodyPr wrap="none">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9pPr>
            </a:lstStyle>
            <a:p>
              <a:pPr marL="0" marR="0" lvl="0" indent="0" algn="l" defTabSz="914400" rtl="0" eaLnBrk="1" fontAlgn="base" latinLnBrk="0" hangingPunct="1">
                <a:lnSpc>
                  <a:spcPct val="100000"/>
                </a:lnSpc>
                <a:spcBef>
                  <a:spcPct val="20000"/>
                </a:spcBef>
                <a:spcAft>
                  <a:spcPct val="0"/>
                </a:spcAft>
                <a:buClrTx/>
                <a:buSzTx/>
                <a:buFontTx/>
                <a:buNone/>
                <a:defRPr/>
              </a:pPr>
              <a:r>
                <a:rPr kumimoji="0" lang="zh-CN" altLang="en-US" sz="4800" b="1" i="0" u="none" strike="noStrike" kern="1200" cap="none" spc="0" normalizeH="0" baseline="0" noProof="0" smtClean="0">
                  <a:ln>
                    <a:noFill/>
                  </a:ln>
                  <a:solidFill>
                    <a:srgbClr val="FF3300"/>
                  </a:solidFill>
                  <a:effectLst>
                    <a:outerShdw blurRad="38100" dist="38100" dir="2700000" algn="tl">
                      <a:srgbClr val="C0C0C0"/>
                    </a:outerShdw>
                  </a:effectLst>
                  <a:uLnTx/>
                  <a:uFillTx/>
                  <a:latin typeface="Arial" pitchFamily="34" charset="0"/>
                  <a:ea typeface="隶书" pitchFamily="49" charset="-122"/>
                  <a:cs typeface="+mn-cs"/>
                </a:rPr>
                <a:t>环境</a:t>
              </a:r>
              <a:endParaRPr kumimoji="0" lang="zh-CN" altLang="en-US" sz="4800" b="1" i="0" u="none" strike="noStrike" kern="1200" cap="none" spc="0" normalizeH="0" baseline="0" noProof="0" smtClean="0">
                <a:ln>
                  <a:noFill/>
                </a:ln>
                <a:solidFill>
                  <a:srgbClr val="FF3300"/>
                </a:solidFill>
                <a:effectLst>
                  <a:outerShdw blurRad="38100" dist="38100" dir="2700000" algn="tl">
                    <a:srgbClr val="C0C0C0"/>
                  </a:outerShdw>
                </a:effectLst>
                <a:uLnTx/>
                <a:uFillTx/>
                <a:latin typeface="Arial" pitchFamily="34" charset="0"/>
                <a:ea typeface="隶书" pitchFamily="49" charset="-122"/>
                <a:cs typeface="+mn-cs"/>
              </a:endParaRPr>
            </a:p>
          </p:txBody>
        </p:sp>
      </p:grpSp>
      <p:grpSp>
        <p:nvGrpSpPr>
          <p:cNvPr id="5" name="Group 13"/>
          <p:cNvGrpSpPr/>
          <p:nvPr/>
        </p:nvGrpSpPr>
        <p:grpSpPr>
          <a:xfrm>
            <a:off x="6443663" y="1484313"/>
            <a:ext cx="1570037" cy="2179637"/>
            <a:chOff x="4195" y="1298"/>
            <a:chExt cx="903" cy="1270"/>
          </a:xfrm>
        </p:grpSpPr>
        <p:sp>
          <p:nvSpPr>
            <p:cNvPr id="10254" name="Rectangle 14"/>
            <p:cNvSpPr>
              <a:spLocks noChangeArrowheads="1"/>
            </p:cNvSpPr>
            <p:nvPr/>
          </p:nvSpPr>
          <p:spPr bwMode="auto">
            <a:xfrm>
              <a:off x="4468" y="1298"/>
              <a:ext cx="630" cy="1190"/>
            </a:xfrm>
            <a:prstGeom prst="rect">
              <a:avLst/>
            </a:prstGeom>
            <a:noFill/>
            <a:ln w="9525">
              <a:noFill/>
              <a:miter lim="800000"/>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r>
                <a:rPr kumimoji="0" lang="zh-CN" altLang="en-US" sz="3200" b="1" i="0" u="none" strike="noStrike" kern="1200" cap="none" spc="0" normalizeH="0" baseline="0" noProof="0">
                  <a:ln>
                    <a:noFill/>
                  </a:ln>
                  <a:solidFill>
                    <a:srgbClr val="000000"/>
                  </a:solidFill>
                  <a:effectLst>
                    <a:outerShdw blurRad="38100" dist="38100" dir="2700000" algn="tl">
                      <a:srgbClr val="C0C0C0"/>
                    </a:outerShdw>
                  </a:effectLst>
                  <a:uLnTx/>
                  <a:uFillTx/>
                  <a:latin typeface="Arial" pitchFamily="34" charset="0"/>
                  <a:ea typeface="宋体" pitchFamily="2" charset="-122"/>
                  <a:cs typeface="+mn-cs"/>
                </a:rPr>
                <a:t>开端</a:t>
              </a:r>
              <a:endParaRPr kumimoji="0" lang="zh-CN" altLang="en-US" sz="3200" b="1" i="0" u="none" strike="noStrike" kern="1200" cap="none" spc="0" normalizeH="0" baseline="0" noProof="0">
                <a:ln>
                  <a:noFill/>
                </a:ln>
                <a:solidFill>
                  <a:srgbClr val="000000"/>
                </a:solidFill>
                <a:effectLst>
                  <a:outerShdw blurRad="38100" dist="38100" dir="2700000" algn="tl">
                    <a:srgbClr val="C0C0C0"/>
                  </a:outerShdw>
                </a:effectLst>
                <a:uLnTx/>
                <a:uFillTx/>
                <a:latin typeface="Arial" pitchFamily="34" charset="0"/>
                <a:ea typeface="宋体" pitchFamily="2" charset="-122"/>
                <a:cs typeface="+mn-cs"/>
              </a:endParaRPr>
            </a:p>
            <a:p>
              <a:pPr marL="0" marR="0" lvl="0" indent="0" algn="l" defTabSz="914400" rtl="0" eaLnBrk="1" fontAlgn="base" latinLnBrk="0" hangingPunct="1">
                <a:lnSpc>
                  <a:spcPct val="100000"/>
                </a:lnSpc>
                <a:spcBef>
                  <a:spcPct val="0"/>
                </a:spcBef>
                <a:spcAft>
                  <a:spcPct val="0"/>
                </a:spcAft>
                <a:buClrTx/>
                <a:buSzTx/>
                <a:buFontTx/>
                <a:buNone/>
                <a:defRPr/>
              </a:pPr>
              <a:r>
                <a:rPr kumimoji="0" lang="zh-CN" altLang="en-US" sz="3200" b="1" i="0" u="none" strike="noStrike" kern="1200" cap="none" spc="0" normalizeH="0" baseline="0" noProof="0">
                  <a:ln>
                    <a:noFill/>
                  </a:ln>
                  <a:solidFill>
                    <a:srgbClr val="000000"/>
                  </a:solidFill>
                  <a:effectLst>
                    <a:outerShdw blurRad="38100" dist="38100" dir="2700000" algn="tl">
                      <a:srgbClr val="C0C0C0"/>
                    </a:outerShdw>
                  </a:effectLst>
                  <a:uLnTx/>
                  <a:uFillTx/>
                  <a:latin typeface="Arial" pitchFamily="34" charset="0"/>
                  <a:ea typeface="宋体" pitchFamily="2" charset="-122"/>
                  <a:cs typeface="+mn-cs"/>
                </a:rPr>
                <a:t>发展</a:t>
              </a:r>
              <a:endParaRPr kumimoji="0" lang="zh-CN" altLang="en-US" sz="3200" b="1" i="0" u="none" strike="noStrike" kern="1200" cap="none" spc="0" normalizeH="0" baseline="0" noProof="0">
                <a:ln>
                  <a:noFill/>
                </a:ln>
                <a:solidFill>
                  <a:srgbClr val="000000"/>
                </a:solidFill>
                <a:effectLst>
                  <a:outerShdw blurRad="38100" dist="38100" dir="2700000" algn="tl">
                    <a:srgbClr val="C0C0C0"/>
                  </a:outerShdw>
                </a:effectLst>
                <a:uLnTx/>
                <a:uFillTx/>
                <a:latin typeface="Arial" pitchFamily="34" charset="0"/>
                <a:ea typeface="宋体" pitchFamily="2" charset="-122"/>
                <a:cs typeface="+mn-cs"/>
              </a:endParaRPr>
            </a:p>
            <a:p>
              <a:pPr marL="0" marR="0" lvl="0" indent="0" algn="l" defTabSz="914400" rtl="0" eaLnBrk="1" fontAlgn="base" latinLnBrk="0" hangingPunct="1">
                <a:lnSpc>
                  <a:spcPct val="100000"/>
                </a:lnSpc>
                <a:spcBef>
                  <a:spcPct val="0"/>
                </a:spcBef>
                <a:spcAft>
                  <a:spcPct val="0"/>
                </a:spcAft>
                <a:buClrTx/>
                <a:buSzTx/>
                <a:buFontTx/>
                <a:buNone/>
                <a:defRPr/>
              </a:pPr>
              <a:r>
                <a:rPr kumimoji="0" lang="zh-CN" altLang="en-US" sz="3200" b="1" i="0" u="none" strike="noStrike" kern="1200" cap="none" spc="0" normalizeH="0" baseline="0" noProof="0">
                  <a:ln>
                    <a:noFill/>
                  </a:ln>
                  <a:solidFill>
                    <a:srgbClr val="000000"/>
                  </a:solidFill>
                  <a:effectLst>
                    <a:outerShdw blurRad="38100" dist="38100" dir="2700000" algn="tl">
                      <a:srgbClr val="C0C0C0"/>
                    </a:outerShdw>
                  </a:effectLst>
                  <a:uLnTx/>
                  <a:uFillTx/>
                  <a:latin typeface="Arial" pitchFamily="34" charset="0"/>
                  <a:ea typeface="宋体" pitchFamily="2" charset="-122"/>
                  <a:cs typeface="+mn-cs"/>
                </a:rPr>
                <a:t>高潮</a:t>
              </a:r>
              <a:endParaRPr kumimoji="0" lang="zh-CN" altLang="en-US" sz="3200" b="1" i="0" u="none" strike="noStrike" kern="1200" cap="none" spc="0" normalizeH="0" baseline="0" noProof="0">
                <a:ln>
                  <a:noFill/>
                </a:ln>
                <a:solidFill>
                  <a:srgbClr val="000000"/>
                </a:solidFill>
                <a:effectLst>
                  <a:outerShdw blurRad="38100" dist="38100" dir="2700000" algn="tl">
                    <a:srgbClr val="C0C0C0"/>
                  </a:outerShdw>
                </a:effectLst>
                <a:uLnTx/>
                <a:uFillTx/>
                <a:latin typeface="Arial" pitchFamily="34" charset="0"/>
                <a:ea typeface="宋体" pitchFamily="2" charset="-122"/>
                <a:cs typeface="+mn-cs"/>
              </a:endParaRPr>
            </a:p>
            <a:p>
              <a:pPr marL="0" marR="0" lvl="0" indent="0" algn="l" defTabSz="914400" rtl="0" eaLnBrk="1" fontAlgn="base" latinLnBrk="0" hangingPunct="1">
                <a:lnSpc>
                  <a:spcPct val="100000"/>
                </a:lnSpc>
                <a:spcBef>
                  <a:spcPct val="0"/>
                </a:spcBef>
                <a:spcAft>
                  <a:spcPct val="0"/>
                </a:spcAft>
                <a:buClrTx/>
                <a:buSzTx/>
                <a:buFontTx/>
                <a:buNone/>
                <a:defRPr/>
              </a:pPr>
              <a:r>
                <a:rPr kumimoji="0" lang="zh-CN" altLang="en-US" sz="3200" b="1" i="0" u="none" strike="noStrike" kern="1200" cap="none" spc="0" normalizeH="0" baseline="0" noProof="0">
                  <a:ln>
                    <a:noFill/>
                  </a:ln>
                  <a:solidFill>
                    <a:srgbClr val="000000"/>
                  </a:solidFill>
                  <a:effectLst>
                    <a:outerShdw blurRad="38100" dist="38100" dir="2700000" algn="tl">
                      <a:srgbClr val="C0C0C0"/>
                    </a:outerShdw>
                  </a:effectLst>
                  <a:uLnTx/>
                  <a:uFillTx/>
                  <a:latin typeface="Arial" pitchFamily="34" charset="0"/>
                  <a:ea typeface="宋体" pitchFamily="2" charset="-122"/>
                  <a:cs typeface="+mn-cs"/>
                </a:rPr>
                <a:t>结局</a:t>
              </a:r>
              <a:endParaRPr kumimoji="0" lang="zh-CN" altLang="en-US" sz="3200" b="1" i="0" u="none" strike="noStrike" kern="1200" cap="none" spc="0" normalizeH="0" baseline="0" noProof="0">
                <a:ln>
                  <a:noFill/>
                </a:ln>
                <a:solidFill>
                  <a:srgbClr val="000000"/>
                </a:solidFill>
                <a:effectLst>
                  <a:outerShdw blurRad="38100" dist="38100" dir="2700000" algn="tl">
                    <a:srgbClr val="C0C0C0"/>
                  </a:outerShdw>
                </a:effectLst>
                <a:uLnTx/>
                <a:uFillTx/>
                <a:latin typeface="Arial" pitchFamily="34" charset="0"/>
                <a:ea typeface="宋体" pitchFamily="2" charset="-122"/>
                <a:cs typeface="+mn-cs"/>
              </a:endParaRPr>
            </a:p>
          </p:txBody>
        </p:sp>
        <p:sp>
          <p:nvSpPr>
            <p:cNvPr id="7182" name="AutoShape 15"/>
            <p:cNvSpPr/>
            <p:nvPr/>
          </p:nvSpPr>
          <p:spPr>
            <a:xfrm>
              <a:off x="4195" y="1344"/>
              <a:ext cx="90" cy="1224"/>
            </a:xfrm>
            <a:prstGeom prst="leftBrace">
              <a:avLst>
                <a:gd name="adj1" fmla="val 113333"/>
                <a:gd name="adj2" fmla="val 50000"/>
              </a:avLst>
            </a:prstGeom>
            <a:noFill/>
            <a:ln w="38100" cap="flat" cmpd="sng">
              <a:solidFill>
                <a:srgbClr val="0000FF"/>
              </a:solidFill>
              <a:prstDash val="solid"/>
              <a:headEnd type="none" w="med" len="med"/>
              <a:tailEnd type="none" w="med" len="med"/>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9pPr>
            </a:lstStyle>
            <a:p>
              <a:endParaRPr lang="zh-CN" altLang="zh-CN" sz="1800">
                <a:latin typeface="Arial" pitchFamily="34" charset="0"/>
              </a:endParaRPr>
            </a:p>
          </p:txBody>
        </p:sp>
      </p:grpSp>
      <p:grpSp>
        <p:nvGrpSpPr>
          <p:cNvPr id="6" name="Group 16"/>
          <p:cNvGrpSpPr/>
          <p:nvPr/>
        </p:nvGrpSpPr>
        <p:grpSpPr>
          <a:xfrm>
            <a:off x="6477000" y="4724400"/>
            <a:ext cx="2667000" cy="1271588"/>
            <a:chOff x="4195" y="3385"/>
            <a:chExt cx="1326" cy="680"/>
          </a:xfrm>
        </p:grpSpPr>
        <p:sp>
          <p:nvSpPr>
            <p:cNvPr id="7179" name="Rectangle 17"/>
            <p:cNvSpPr/>
            <p:nvPr/>
          </p:nvSpPr>
          <p:spPr>
            <a:xfrm>
              <a:off x="4377" y="3385"/>
              <a:ext cx="1144" cy="570"/>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9pPr>
            </a:lstStyle>
            <a:p>
              <a:r>
                <a:rPr lang="zh-CN" altLang="en-US" sz="3200" b="1">
                  <a:solidFill>
                    <a:srgbClr val="000000"/>
                  </a:solidFill>
                  <a:latin typeface="Arial" pitchFamily="34" charset="0"/>
                </a:rPr>
                <a:t>自然环境</a:t>
              </a:r>
            </a:p>
            <a:p>
              <a:r>
                <a:rPr lang="zh-CN" altLang="en-US" sz="3200" b="1">
                  <a:solidFill>
                    <a:srgbClr val="000000"/>
                  </a:solidFill>
                  <a:latin typeface="Arial" pitchFamily="34" charset="0"/>
                </a:rPr>
                <a:t>社会环境</a:t>
              </a:r>
            </a:p>
          </p:txBody>
        </p:sp>
        <p:sp>
          <p:nvSpPr>
            <p:cNvPr id="7180" name="AutoShape 18"/>
            <p:cNvSpPr/>
            <p:nvPr/>
          </p:nvSpPr>
          <p:spPr>
            <a:xfrm>
              <a:off x="4195" y="3475"/>
              <a:ext cx="91" cy="590"/>
            </a:xfrm>
            <a:prstGeom prst="leftBrace">
              <a:avLst>
                <a:gd name="adj1" fmla="val 54029"/>
                <a:gd name="adj2" fmla="val 50000"/>
              </a:avLst>
            </a:prstGeom>
            <a:noFill/>
            <a:ln w="38100" cap="flat" cmpd="sng">
              <a:solidFill>
                <a:srgbClr val="0000FF"/>
              </a:solidFill>
              <a:prstDash val="solid"/>
              <a:headEnd type="none" w="med" len="med"/>
              <a:tailEnd type="none" w="med" len="med"/>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9pPr>
            </a:lstStyle>
            <a:p>
              <a:endParaRPr lang="zh-CN" altLang="zh-CN" sz="1800">
                <a:latin typeface="Arial" pitchFamily="34" charset="0"/>
              </a:endParaRPr>
            </a:p>
          </p:txBody>
        </p:sp>
      </p:grpSp>
      <p:grpSp>
        <p:nvGrpSpPr>
          <p:cNvPr id="7" name="Group 19"/>
          <p:cNvGrpSpPr/>
          <p:nvPr/>
        </p:nvGrpSpPr>
        <p:grpSpPr>
          <a:xfrm>
            <a:off x="468313" y="4652963"/>
            <a:ext cx="2089150" cy="1082675"/>
            <a:chOff x="295" y="3249"/>
            <a:chExt cx="1316" cy="682"/>
          </a:xfrm>
        </p:grpSpPr>
        <p:sp>
          <p:nvSpPr>
            <p:cNvPr id="10260" name="Rectangle 20"/>
            <p:cNvSpPr>
              <a:spLocks noChangeArrowheads="1"/>
            </p:cNvSpPr>
            <p:nvPr/>
          </p:nvSpPr>
          <p:spPr bwMode="auto">
            <a:xfrm>
              <a:off x="295" y="3566"/>
              <a:ext cx="1316" cy="365"/>
            </a:xfrm>
            <a:prstGeom prst="rect">
              <a:avLst/>
            </a:prstGeom>
            <a:noFill/>
            <a:ln w="9525">
              <a:noFill/>
              <a:miter lim="800000"/>
            </a:ln>
            <a:effectLst/>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r>
                <a:rPr kumimoji="0" lang="zh-CN" altLang="en-US" sz="3200" b="1" i="0" u="none" strike="noStrike" kern="1200" cap="none" spc="0" normalizeH="0" baseline="0" noProof="0" smtClean="0">
                  <a:ln>
                    <a:noFill/>
                  </a:ln>
                  <a:solidFill>
                    <a:srgbClr val="000000"/>
                  </a:solidFill>
                  <a:effectLst>
                    <a:outerShdw blurRad="38100" dist="38100" dir="2700000" algn="tl">
                      <a:srgbClr val="C0C0C0"/>
                    </a:outerShdw>
                  </a:effectLst>
                  <a:uLnTx/>
                  <a:uFillTx/>
                  <a:latin typeface="Arial" pitchFamily="34" charset="0"/>
                  <a:ea typeface="宋体" pitchFamily="2" charset="-122"/>
                  <a:cs typeface="+mn-cs"/>
                </a:rPr>
                <a:t>中心思想</a:t>
              </a:r>
              <a:endParaRPr kumimoji="0" lang="zh-CN" altLang="en-US" sz="3200" b="1" i="0" u="none" strike="noStrike" kern="1200" cap="none" spc="0" normalizeH="0" baseline="0" noProof="0" smtClean="0">
                <a:ln>
                  <a:noFill/>
                </a:ln>
                <a:solidFill>
                  <a:srgbClr val="000000"/>
                </a:solidFill>
                <a:effectLst>
                  <a:outerShdw blurRad="38100" dist="38100" dir="2700000" algn="tl">
                    <a:srgbClr val="C0C0C0"/>
                  </a:outerShdw>
                </a:effectLst>
                <a:uLnTx/>
                <a:uFillTx/>
                <a:latin typeface="Arial" pitchFamily="34" charset="0"/>
                <a:ea typeface="宋体" pitchFamily="2" charset="-122"/>
                <a:cs typeface="+mn-cs"/>
              </a:endParaRPr>
            </a:p>
          </p:txBody>
        </p:sp>
        <p:sp>
          <p:nvSpPr>
            <p:cNvPr id="7178" name="Line 21"/>
            <p:cNvSpPr/>
            <p:nvPr/>
          </p:nvSpPr>
          <p:spPr>
            <a:xfrm flipH="1">
              <a:off x="930" y="3249"/>
              <a:ext cx="0" cy="272"/>
            </a:xfrm>
            <a:prstGeom prst="line">
              <a:avLst/>
            </a:prstGeom>
            <a:ln w="38100" cap="flat" cmpd="sng">
              <a:solidFill>
                <a:srgbClr val="0000FF"/>
              </a:solidFill>
              <a:prstDash val="solid"/>
              <a:headEnd type="none" w="med" len="med"/>
              <a:tailEnd type="triangl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9pPr>
            </a:lstStyle>
            <a:p/>
          </p:txBody>
        </p:sp>
      </p:grpSp>
    </p:spTree>
  </p:cSld>
  <p:clrMapOvr>
    <a:masterClrMapping/>
  </p:clrMapOvr>
  <p:transition>
    <p:randomBa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15" presetClass="entr" presetSubtype="0" dur="100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1000" fill="hold"/>
                                        <p:tgtEl>
                                          <p:spTgt spid="2"/>
                                        </p:tgtEl>
                                        <p:attrNameLst>
                                          <p:attrName>ppt_w</p:attrName>
                                        </p:attrNameLst>
                                      </p:cBhvr>
                                      <p:tavLst>
                                        <p:tav tm="0">
                                          <p:val>
                                            <p:fltVal val="0"/>
                                          </p:val>
                                        </p:tav>
                                        <p:tav tm="100000">
                                          <p:val>
                                            <p:strVal val="#ppt_w"/>
                                          </p:val>
                                        </p:tav>
                                      </p:tavLst>
                                    </p:anim>
                                    <p:anim calcmode="lin" valueType="num">
                                      <p:cBhvr>
                                        <p:cTn id="8" dur="1000" fill="hold"/>
                                        <p:tgtEl>
                                          <p:spTgt spid="2"/>
                                        </p:tgtEl>
                                        <p:attrNameLst>
                                          <p:attrName>ppt_h</p:attrName>
                                        </p:attrNameLst>
                                      </p:cBhvr>
                                      <p:tavLst>
                                        <p:tav tm="0">
                                          <p:val>
                                            <p:fltVal val="0"/>
                                          </p:val>
                                        </p:tav>
                                        <p:tav tm="100000">
                                          <p:val>
                                            <p:strVal val="#ppt_h"/>
                                          </p:val>
                                        </p:tav>
                                      </p:tavLst>
                                    </p:anim>
                                    <p:anim calcmode="lin" valueType="num">
                                      <p:cBhvr>
                                        <p:cTn id="9" dur="1000" fill="hold"/>
                                        <p:tgtEl>
                                          <p:spTgt spid="2"/>
                                        </p:tgtEl>
                                        <p:attrNameLst>
                                          <p:attrName>ppt_x</p:attrName>
                                        </p:attrNameLst>
                                      </p:cBhvr>
                                      <p:tavLst>
                                        <p:tav tm="0" fmla="#ppt_x+(cos(-2*pi*(1-$))*-#ppt_x-sin(-2*pi*(1-$))*(1-#ppt_y))*(1-$)">
                                          <p:val>
                                            <p:fltVal val="0"/>
                                          </p:val>
                                        </p:tav>
                                        <p:tav tm="100000">
                                          <p:val>
                                            <p:fltVal val="1"/>
                                          </p:val>
                                        </p:tav>
                                      </p:tavLst>
                                    </p:anim>
                                    <p:anim calcmode="lin" valueType="num">
                                      <p:cBhvr>
                                        <p:cTn id="10" dur="1000" fill="hold"/>
                                        <p:tgtEl>
                                          <p:spTgt spid="2"/>
                                        </p:tgtEl>
                                        <p:attrNameLst>
                                          <p:attrName>ppt_y</p:attrName>
                                        </p:attrNameLst>
                                      </p:cBhvr>
                                      <p:tavLst>
                                        <p:tav tm="0" fmla="#ppt_y+(sin(-2*pi*(1-$))*-#ppt_x+cos(-2*pi*(1-$))*(1-#ppt_y))*(1-$)">
                                          <p:val>
                                            <p:fltVal val="0"/>
                                          </p:val>
                                        </p:tav>
                                        <p:tav tm="100000">
                                          <p:val>
                                            <p:fltVal val="1"/>
                                          </p:val>
                                        </p:tav>
                                      </p:tavLst>
                                    </p:anim>
                                  </p:childTnLst>
                                </p:cTn>
                              </p:par>
                            </p:childTnLst>
                          </p:cTn>
                        </p:par>
                      </p:childTnLst>
                    </p:cTn>
                  </p:par>
                  <p:par>
                    <p:cTn id="11" fill="hold" nodeType="clickPar">
                      <p:stCondLst>
                        <p:cond delay="indefinite"/>
                      </p:stCondLst>
                      <p:childTnLst>
                        <p:par>
                          <p:cTn id="12" fill="hold" nodeType="afterGroup">
                            <p:stCondLst>
                              <p:cond delay="0"/>
                            </p:stCondLst>
                            <p:childTnLst>
                              <p:par>
                                <p:cTn id="13" presetID="2" presetClass="entr" presetSubtype="8" dur="500" fill="hold" nodeType="clickEffect">
                                  <p:stCondLst>
                                    <p:cond delay="0"/>
                                  </p:stCondLst>
                                  <p:childTnLst>
                                    <p:set>
                                      <p:cBhvr>
                                        <p:cTn id="14" dur="1" fill="hold">
                                          <p:stCondLst>
                                            <p:cond delay="0"/>
                                          </p:stCondLst>
                                        </p:cTn>
                                        <p:tgtEl>
                                          <p:spTgt spid="5"/>
                                        </p:tgtEl>
                                        <p:attrNameLst>
                                          <p:attrName>style.visibility</p:attrName>
                                        </p:attrNameLst>
                                      </p:cBhvr>
                                      <p:to>
                                        <p:strVal val="visible"/>
                                      </p:to>
                                    </p:set>
                                    <p:anim calcmode="lin" valueType="num">
                                      <p:cBhvr additive="base">
                                        <p:cTn id="15" dur="500" fill="hold"/>
                                        <p:tgtEl>
                                          <p:spTgt spid="5"/>
                                        </p:tgtEl>
                                        <p:attrNameLst>
                                          <p:attrName>ppt_x</p:attrName>
                                        </p:attrNameLst>
                                      </p:cBhvr>
                                      <p:tavLst>
                                        <p:tav tm="0">
                                          <p:val>
                                            <p:strVal val="0-#ppt_w/2"/>
                                          </p:val>
                                        </p:tav>
                                        <p:tav tm="100000">
                                          <p:val>
                                            <p:strVal val="#ppt_x"/>
                                          </p:val>
                                        </p:tav>
                                      </p:tavLst>
                                    </p:anim>
                                    <p:anim calcmode="lin" valueType="num">
                                      <p:cBhvr additive="base">
                                        <p:cTn id="16" dur="500" fill="hold"/>
                                        <p:tgtEl>
                                          <p:spTgt spid="5"/>
                                        </p:tgtEl>
                                        <p:attrNameLst>
                                          <p:attrName>ppt_y</p:attrName>
                                        </p:attrNameLst>
                                      </p:cBhvr>
                                      <p:tavLst>
                                        <p:tav tm="0">
                                          <p:val>
                                            <p:strVal val="#ppt_y"/>
                                          </p:val>
                                        </p:tav>
                                        <p:tav tm="100000">
                                          <p:val>
                                            <p:strVal val="#ppt_y"/>
                                          </p:val>
                                        </p:tav>
                                      </p:tavLst>
                                    </p:anim>
                                  </p:childTnLst>
                                </p:cTn>
                              </p:par>
                            </p:childTnLst>
                          </p:cTn>
                        </p:par>
                      </p:childTnLst>
                    </p:cTn>
                  </p:par>
                  <p:par>
                    <p:cTn id="17" fill="hold" nodeType="clickPar">
                      <p:stCondLst>
                        <p:cond delay="indefinite"/>
                      </p:stCondLst>
                      <p:childTnLst>
                        <p:par>
                          <p:cTn id="18" fill="hold" nodeType="afterGroup">
                            <p:stCondLst>
                              <p:cond delay="0"/>
                            </p:stCondLst>
                            <p:childTnLst>
                              <p:par>
                                <p:cTn id="19" presetID="2" presetClass="entr" presetSubtype="8" dur="500" fill="hold" nodeType="clickEffect">
                                  <p:stCondLst>
                                    <p:cond delay="0"/>
                                  </p:stCondLst>
                                  <p:childTnLst>
                                    <p:set>
                                      <p:cBhvr>
                                        <p:cTn id="20" dur="1" fill="hold">
                                          <p:stCondLst>
                                            <p:cond delay="0"/>
                                          </p:stCondLst>
                                        </p:cTn>
                                        <p:tgtEl>
                                          <p:spTgt spid="6"/>
                                        </p:tgtEl>
                                        <p:attrNameLst>
                                          <p:attrName>style.visibility</p:attrName>
                                        </p:attrNameLst>
                                      </p:cBhvr>
                                      <p:to>
                                        <p:strVal val="visible"/>
                                      </p:to>
                                    </p:set>
                                    <p:anim calcmode="lin" valueType="num">
                                      <p:cBhvr additive="base">
                                        <p:cTn id="21" dur="500" fill="hold"/>
                                        <p:tgtEl>
                                          <p:spTgt spid="6"/>
                                        </p:tgtEl>
                                        <p:attrNameLst>
                                          <p:attrName>ppt_x</p:attrName>
                                        </p:attrNameLst>
                                      </p:cBhvr>
                                      <p:tavLst>
                                        <p:tav tm="0">
                                          <p:val>
                                            <p:strVal val="0-#ppt_w/2"/>
                                          </p:val>
                                        </p:tav>
                                        <p:tav tm="100000">
                                          <p:val>
                                            <p:strVal val="#ppt_x"/>
                                          </p:val>
                                        </p:tav>
                                      </p:tavLst>
                                    </p:anim>
                                    <p:anim calcmode="lin" valueType="num">
                                      <p:cBhvr additive="base">
                                        <p:cTn id="22" dur="500" fill="hold"/>
                                        <p:tgtEl>
                                          <p:spTgt spid="6"/>
                                        </p:tgtEl>
                                        <p:attrNameLst>
                                          <p:attrName>ppt_y</p:attrName>
                                        </p:attrNameLst>
                                      </p:cBhvr>
                                      <p:tavLst>
                                        <p:tav tm="0">
                                          <p:val>
                                            <p:strVal val="#ppt_y"/>
                                          </p:val>
                                        </p:tav>
                                        <p:tav tm="100000">
                                          <p:val>
                                            <p:strVal val="#ppt_y"/>
                                          </p:val>
                                        </p:tav>
                                      </p:tavLst>
                                    </p:anim>
                                  </p:childTnLst>
                                </p:cTn>
                              </p:par>
                            </p:childTnLst>
                          </p:cTn>
                        </p:par>
                      </p:childTnLst>
                    </p:cTn>
                  </p:par>
                  <p:par>
                    <p:cTn id="23" fill="hold" nodeType="clickPar">
                      <p:stCondLst>
                        <p:cond delay="indefinite"/>
                      </p:stCondLst>
                      <p:childTnLst>
                        <p:par>
                          <p:cTn id="24" fill="hold" nodeType="afterGroup">
                            <p:stCondLst>
                              <p:cond delay="0"/>
                            </p:stCondLst>
                            <p:childTnLst>
                              <p:par>
                                <p:cTn id="25" presetID="2" presetClass="entr" presetSubtype="1" dur="500" fill="hold" nodeType="clickEffect">
                                  <p:stCondLst>
                                    <p:cond delay="0"/>
                                  </p:stCondLst>
                                  <p:childTnLst>
                                    <p:set>
                                      <p:cBhvr>
                                        <p:cTn id="26" dur="1" fill="hold">
                                          <p:stCondLst>
                                            <p:cond delay="0"/>
                                          </p:stCondLst>
                                        </p:cTn>
                                        <p:tgtEl>
                                          <p:spTgt spid="7"/>
                                        </p:tgtEl>
                                        <p:attrNameLst>
                                          <p:attrName>style.visibility</p:attrName>
                                        </p:attrNameLst>
                                      </p:cBhvr>
                                      <p:to>
                                        <p:strVal val="visible"/>
                                      </p:to>
                                    </p:set>
                                    <p:anim calcmode="lin" valueType="num">
                                      <p:cBhvr additive="base">
                                        <p:cTn id="27" dur="500" fill="hold"/>
                                        <p:tgtEl>
                                          <p:spTgt spid="7"/>
                                        </p:tgtEl>
                                        <p:attrNameLst>
                                          <p:attrName>ppt_x</p:attrName>
                                        </p:attrNameLst>
                                      </p:cBhvr>
                                      <p:tavLst>
                                        <p:tav tm="0">
                                          <p:val>
                                            <p:strVal val="#ppt_x"/>
                                          </p:val>
                                        </p:tav>
                                        <p:tav tm="100000">
                                          <p:val>
                                            <p:strVal val="#ppt_x"/>
                                          </p:val>
                                        </p:tav>
                                      </p:tavLst>
                                    </p:anim>
                                    <p:anim calcmode="lin" valueType="num">
                                      <p:cBhvr additive="base">
                                        <p:cTn id="28" dur="500" fill="hold"/>
                                        <p:tgtEl>
                                          <p:spTgt spid="7"/>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p:bgPr>
    </p:bg>
    <p:spTree>
      <p:nvGrpSpPr>
        <p:cNvPr id="1" name=""/>
        <p:cNvGrpSpPr/>
        <p:nvPr/>
      </p:nvGrpSpPr>
      <p:grpSpPr>
        <a:xfrm>
          <a:off x="0" y="0"/>
          <a:ext cx="0" cy="0"/>
        </a:xfrm>
      </p:grpSpPr>
      <p:sp>
        <p:nvSpPr>
          <p:cNvPr id="8194" name="Text Box 3"/>
          <p:cNvSpPr txBox="1"/>
          <p:nvPr/>
        </p:nvSpPr>
        <p:spPr>
          <a:xfrm>
            <a:off x="2268538" y="1844675"/>
            <a:ext cx="4679950" cy="641350"/>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9pPr>
          </a:lstStyle>
          <a:p>
            <a:r>
              <a:rPr lang="en-US" altLang="zh-CN" sz="3600" b="1">
                <a:latin typeface="Times New Roman" pitchFamily="18" charset="0"/>
              </a:rPr>
              <a:t> </a:t>
            </a:r>
          </a:p>
        </p:txBody>
      </p:sp>
      <p:sp>
        <p:nvSpPr>
          <p:cNvPr id="8195" name="Text Box 4"/>
          <p:cNvSpPr txBox="1"/>
          <p:nvPr/>
        </p:nvSpPr>
        <p:spPr>
          <a:xfrm>
            <a:off x="323850" y="746125"/>
            <a:ext cx="355600" cy="914400"/>
          </a:xfrm>
          <a:prstGeom prst="rect">
            <a:avLst/>
          </a:prstGeom>
          <a:noFill/>
          <a:ln w="9525">
            <a:noFill/>
          </a:ln>
        </p:spPr>
        <p:txBody>
          <a:bodyPr wrap="none">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9pPr>
          </a:lstStyle>
          <a:p>
            <a:r>
              <a:rPr lang="en-US" altLang="zh-CN" sz="5400">
                <a:latin typeface="Times New Roman" pitchFamily="18" charset="0"/>
                <a:ea typeface="华文新魏" pitchFamily="2" charset="-122"/>
              </a:rPr>
              <a:t> </a:t>
            </a:r>
          </a:p>
        </p:txBody>
      </p:sp>
      <p:sp>
        <p:nvSpPr>
          <p:cNvPr id="8196" name="Text Box 6"/>
          <p:cNvSpPr txBox="1"/>
          <p:nvPr/>
        </p:nvSpPr>
        <p:spPr>
          <a:xfrm>
            <a:off x="179388" y="1125538"/>
            <a:ext cx="8964612" cy="579437"/>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9pPr>
          </a:lstStyle>
          <a:p>
            <a:pPr>
              <a:spcBef>
                <a:spcPct val="50000"/>
              </a:spcBef>
            </a:pPr>
            <a:r>
              <a:rPr lang="en-US" altLang="zh-CN" sz="3200">
                <a:latin typeface="方正姚体" pitchFamily="2" charset="-122"/>
                <a:ea typeface="方正姚体" pitchFamily="2" charset="-122"/>
              </a:rPr>
              <a:t>     </a:t>
            </a:r>
            <a:r>
              <a:rPr lang="zh-CN" altLang="en-US" sz="3200">
                <a:solidFill>
                  <a:srgbClr val="00B050"/>
                </a:solidFill>
                <a:latin typeface="方正姚体" pitchFamily="2" charset="-122"/>
                <a:ea typeface="方正姚体" pitchFamily="2" charset="-122"/>
              </a:rPr>
              <a:t>读小说要抓住三个要素：</a:t>
            </a:r>
            <a:r>
              <a:rPr lang="zh-CN" altLang="en-US" sz="3200" b="1">
                <a:solidFill>
                  <a:srgbClr val="FF0000"/>
                </a:solidFill>
                <a:latin typeface="方正姚体" pitchFamily="2" charset="-122"/>
                <a:ea typeface="方正姚体" pitchFamily="2" charset="-122"/>
              </a:rPr>
              <a:t>人物、情节、环境</a:t>
            </a:r>
          </a:p>
        </p:txBody>
      </p:sp>
      <p:sp>
        <p:nvSpPr>
          <p:cNvPr id="87047" name="Rectangle 7"/>
          <p:cNvSpPr/>
          <p:nvPr/>
        </p:nvSpPr>
        <p:spPr>
          <a:xfrm>
            <a:off x="179388" y="1916113"/>
            <a:ext cx="6678612" cy="2298700"/>
          </a:xfrm>
          <a:prstGeom prst="rect">
            <a:avLst/>
          </a:prstGeom>
          <a:noFill/>
          <a:ln w="9525" cap="flat" cmpd="sng">
            <a:solidFill>
              <a:schemeClr val="tx1"/>
            </a:solidFill>
            <a:prstDash val="solid"/>
            <a:miter/>
            <a:headEnd type="none" w="med" len="med"/>
            <a:tailEnd type="none" w="med" len="med"/>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9pPr>
          </a:lstStyle>
          <a:p>
            <a:r>
              <a:rPr lang="en-US" altLang="zh-CN" sz="3600" b="1">
                <a:latin typeface="Times New Roman" pitchFamily="18" charset="0"/>
              </a:rPr>
              <a:t>1.</a:t>
            </a:r>
            <a:r>
              <a:rPr lang="zh-CN" altLang="en-US" sz="3600" b="1">
                <a:latin typeface="Times New Roman" pitchFamily="18" charset="0"/>
              </a:rPr>
              <a:t>本文的主要人物是谁？</a:t>
            </a:r>
          </a:p>
          <a:p>
            <a:endParaRPr lang="zh-CN" altLang="en-US" sz="3600" b="1">
              <a:solidFill>
                <a:srgbClr val="0033CC"/>
              </a:solidFill>
              <a:latin typeface="Times New Roman" pitchFamily="18" charset="0"/>
            </a:endParaRPr>
          </a:p>
          <a:p>
            <a:endParaRPr lang="zh-CN" altLang="en-US" sz="3600" b="1">
              <a:latin typeface="Times New Roman" pitchFamily="18" charset="0"/>
            </a:endParaRPr>
          </a:p>
          <a:p>
            <a:r>
              <a:rPr lang="en-US" altLang="zh-CN" sz="3600" b="1">
                <a:latin typeface="Times New Roman" pitchFamily="18" charset="0"/>
              </a:rPr>
              <a:t>2.</a:t>
            </a:r>
            <a:r>
              <a:rPr lang="zh-CN" altLang="en-US" sz="3600" b="1">
                <a:latin typeface="Times New Roman" pitchFamily="18" charset="0"/>
              </a:rPr>
              <a:t>以什么为线索展开小说情节？</a:t>
            </a:r>
          </a:p>
        </p:txBody>
      </p:sp>
      <p:sp>
        <p:nvSpPr>
          <p:cNvPr id="87048" name="Text Box 8"/>
          <p:cNvSpPr txBox="1"/>
          <p:nvPr/>
        </p:nvSpPr>
        <p:spPr>
          <a:xfrm>
            <a:off x="0" y="2565400"/>
            <a:ext cx="9828213" cy="2800350"/>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9pPr>
          </a:lstStyle>
          <a:p>
            <a:r>
              <a:rPr lang="zh-CN" altLang="en-US" sz="4400" b="1">
                <a:solidFill>
                  <a:srgbClr val="FF0000"/>
                </a:solidFill>
                <a:latin typeface="华文中宋" pitchFamily="2" charset="-122"/>
                <a:ea typeface="华文中宋" pitchFamily="2" charset="-122"/>
              </a:rPr>
              <a:t>   小弗郎士、韩麦尔先生</a:t>
            </a:r>
          </a:p>
          <a:p>
            <a:endParaRPr lang="zh-CN" altLang="en-US" sz="4400" b="1">
              <a:solidFill>
                <a:srgbClr val="FF0000"/>
              </a:solidFill>
              <a:latin typeface="华文中宋" pitchFamily="2" charset="-122"/>
              <a:ea typeface="华文中宋" pitchFamily="2" charset="-122"/>
            </a:endParaRPr>
          </a:p>
          <a:p>
            <a:endParaRPr lang="zh-CN" altLang="en-US" sz="4400" b="1">
              <a:solidFill>
                <a:srgbClr val="FF0000"/>
              </a:solidFill>
              <a:latin typeface="华文中宋" pitchFamily="2" charset="-122"/>
              <a:ea typeface="华文中宋" pitchFamily="2" charset="-122"/>
            </a:endParaRPr>
          </a:p>
          <a:p>
            <a:r>
              <a:rPr lang="zh-CN" altLang="en-US" sz="4400" b="1">
                <a:solidFill>
                  <a:srgbClr val="FF0000"/>
                </a:solidFill>
                <a:latin typeface="华文中宋" pitchFamily="2" charset="-122"/>
                <a:ea typeface="华文中宋" pitchFamily="2" charset="-122"/>
              </a:rPr>
              <a:t> “我”的见闻感受是本文的线索。</a:t>
            </a:r>
          </a:p>
        </p:txBody>
      </p:sp>
    </p:spTree>
  </p:cSld>
  <p:clrMapOvr>
    <a:masterClrMapping/>
  </p:clrMapOvr>
  <p:transition>
    <p:randomBa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87047"/>
                                        </p:tgtEl>
                                        <p:attrNameLst>
                                          <p:attrName>style.visibility</p:attrName>
                                        </p:attrNameLst>
                                      </p:cBhvr>
                                      <p:to>
                                        <p:strVal val="visible"/>
                                      </p:to>
                                    </p:set>
                                    <p:animEffect transition="in" filter="blinds(horizontal)">
                                      <p:cBhvr>
                                        <p:cTn id="7" dur="500"/>
                                        <p:tgtEl>
                                          <p:spTgt spid="87047"/>
                                        </p:tgtEl>
                                      </p:cBhvr>
                                    </p:animEffect>
                                  </p:childTnLst>
                                </p:cTn>
                              </p:par>
                            </p:childTnLst>
                          </p:cTn>
                        </p:par>
                      </p:childTnLst>
                    </p:cTn>
                  </p:par>
                  <p:par>
                    <p:cTn id="8" fill="hold" nodeType="clickPar">
                      <p:stCondLst>
                        <p:cond delay="indefinite"/>
                      </p:stCondLst>
                      <p:childTnLst>
                        <p:par>
                          <p:cTn id="9" fill="hold" nodeType="afterGroup">
                            <p:stCondLst>
                              <p:cond delay="0"/>
                            </p:stCondLst>
                            <p:childTnLst>
                              <p:par>
                                <p:cTn id="10" presetID="3" presetClass="entr" presetSubtype="10" dur="500" fill="hold" grpId="1" nodeType="clickEffect">
                                  <p:stCondLst>
                                    <p:cond delay="0"/>
                                  </p:stCondLst>
                                  <p:childTnLst>
                                    <p:set>
                                      <p:cBhvr>
                                        <p:cTn id="11" dur="1" fill="hold">
                                          <p:stCondLst>
                                            <p:cond delay="0"/>
                                          </p:stCondLst>
                                        </p:cTn>
                                        <p:tgtEl>
                                          <p:spTgt spid="87048"/>
                                        </p:tgtEl>
                                        <p:attrNameLst>
                                          <p:attrName>style.visibility</p:attrName>
                                        </p:attrNameLst>
                                      </p:cBhvr>
                                      <p:to>
                                        <p:strVal val="visible"/>
                                      </p:to>
                                    </p:set>
                                    <p:animEffect transition="in" filter="blinds(horizontal)">
                                      <p:cBhvr>
                                        <p:cTn id="12" dur="500"/>
                                        <p:tgtEl>
                                          <p:spTgt spid="8704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7047" grpId="0"/>
      <p:bldP spid="87048" grpId="1"/>
    </p:bld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p:bgPr>
    </p:bg>
    <p:spTree>
      <p:nvGrpSpPr>
        <p:cNvPr id="1" name=""/>
        <p:cNvGrpSpPr/>
        <p:nvPr/>
      </p:nvGrpSpPr>
      <p:grpSpPr>
        <a:xfrm>
          <a:off x="0" y="0"/>
          <a:ext cx="0" cy="0"/>
        </a:xfrm>
      </p:grpSpPr>
      <p:sp>
        <p:nvSpPr>
          <p:cNvPr id="9218" name="Text Box 3"/>
          <p:cNvSpPr txBox="1"/>
          <p:nvPr/>
        </p:nvSpPr>
        <p:spPr>
          <a:xfrm>
            <a:off x="2268538" y="1844675"/>
            <a:ext cx="4679950" cy="641350"/>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9pPr>
          </a:lstStyle>
          <a:p>
            <a:r>
              <a:rPr lang="en-US" altLang="zh-CN" sz="3600" b="1">
                <a:latin typeface="Times New Roman" pitchFamily="18" charset="0"/>
              </a:rPr>
              <a:t> </a:t>
            </a:r>
          </a:p>
        </p:txBody>
      </p:sp>
      <p:sp>
        <p:nvSpPr>
          <p:cNvPr id="9219" name="Text Box 4"/>
          <p:cNvSpPr txBox="1"/>
          <p:nvPr/>
        </p:nvSpPr>
        <p:spPr>
          <a:xfrm>
            <a:off x="323850" y="765175"/>
            <a:ext cx="355600" cy="914400"/>
          </a:xfrm>
          <a:prstGeom prst="rect">
            <a:avLst/>
          </a:prstGeom>
          <a:noFill/>
          <a:ln w="9525">
            <a:noFill/>
          </a:ln>
        </p:spPr>
        <p:txBody>
          <a:bodyPr wrap="none">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9pPr>
          </a:lstStyle>
          <a:p>
            <a:r>
              <a:rPr lang="en-US" altLang="zh-CN" sz="5400">
                <a:latin typeface="Times New Roman" pitchFamily="18" charset="0"/>
                <a:ea typeface="华文新魏" pitchFamily="2" charset="-122"/>
              </a:rPr>
              <a:t> </a:t>
            </a:r>
          </a:p>
        </p:txBody>
      </p:sp>
      <p:sp>
        <p:nvSpPr>
          <p:cNvPr id="9220" name="Rectangle 5"/>
          <p:cNvSpPr/>
          <p:nvPr/>
        </p:nvSpPr>
        <p:spPr>
          <a:xfrm>
            <a:off x="3143250" y="357188"/>
            <a:ext cx="2808288" cy="762000"/>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9pPr>
          </a:lstStyle>
          <a:p>
            <a:r>
              <a:rPr lang="zh-CN" altLang="en-US" sz="4400" b="1">
                <a:latin typeface="Times New Roman" pitchFamily="18" charset="0"/>
                <a:ea typeface="隶书" pitchFamily="49" charset="-122"/>
              </a:rPr>
              <a:t>初步感知</a:t>
            </a:r>
          </a:p>
        </p:txBody>
      </p:sp>
      <p:sp>
        <p:nvSpPr>
          <p:cNvPr id="88070" name="Rectangle 6"/>
          <p:cNvSpPr/>
          <p:nvPr/>
        </p:nvSpPr>
        <p:spPr>
          <a:xfrm>
            <a:off x="214313" y="1500188"/>
            <a:ext cx="8642350" cy="2289175"/>
          </a:xfrm>
          <a:prstGeom prst="rect">
            <a:avLst/>
          </a:prstGeom>
          <a:noFill/>
          <a:ln w="9525" cap="flat" cmpd="sng">
            <a:solidFill>
              <a:schemeClr val="accent1"/>
            </a:solidFill>
            <a:prstDash val="solid"/>
            <a:miter/>
            <a:headEnd type="none" w="med" len="med"/>
            <a:tailEnd type="none" w="med" len="med"/>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9pPr>
          </a:lstStyle>
          <a:p>
            <a:r>
              <a:rPr lang="en-US" altLang="zh-CN" sz="3600" b="1">
                <a:solidFill>
                  <a:srgbClr val="92D050"/>
                </a:solidFill>
                <a:latin typeface="方正姚体" pitchFamily="2" charset="-122"/>
                <a:ea typeface="方正姚体" pitchFamily="2" charset="-122"/>
              </a:rPr>
              <a:t>1.</a:t>
            </a:r>
            <a:r>
              <a:rPr lang="en-US" altLang="zh-CN" sz="3600" b="1">
                <a:solidFill>
                  <a:srgbClr val="00B050"/>
                </a:solidFill>
                <a:latin typeface="Times New Roman" pitchFamily="18" charset="0"/>
                <a:ea typeface="方正姚体" pitchFamily="2" charset="-122"/>
              </a:rPr>
              <a:t>“</a:t>
            </a:r>
            <a:r>
              <a:rPr lang="zh-CN" altLang="en-US" sz="3600" b="1">
                <a:solidFill>
                  <a:srgbClr val="00B050"/>
                </a:solidFill>
                <a:latin typeface="方正姚体" pitchFamily="2" charset="-122"/>
                <a:ea typeface="方正姚体" pitchFamily="2" charset="-122"/>
              </a:rPr>
              <a:t>最后一课</a:t>
            </a:r>
            <a:r>
              <a:rPr lang="zh-CN" altLang="en-US" sz="3600" b="1">
                <a:solidFill>
                  <a:srgbClr val="00B050"/>
                </a:solidFill>
                <a:latin typeface="Times New Roman" pitchFamily="18" charset="0"/>
                <a:ea typeface="方正姚体" pitchFamily="2" charset="-122"/>
              </a:rPr>
              <a:t>”</a:t>
            </a:r>
            <a:r>
              <a:rPr lang="zh-CN" altLang="en-US" sz="3600" b="1">
                <a:solidFill>
                  <a:srgbClr val="00B050"/>
                </a:solidFill>
                <a:latin typeface="方正姚体" pitchFamily="2" charset="-122"/>
                <a:ea typeface="方正姚体" pitchFamily="2" charset="-122"/>
              </a:rPr>
              <a:t> 的特殊含义是什么</a:t>
            </a:r>
            <a:r>
              <a:rPr lang="en-US" altLang="zh-CN" sz="3600" b="1">
                <a:solidFill>
                  <a:srgbClr val="00B050"/>
                </a:solidFill>
                <a:latin typeface="方正姚体" pitchFamily="2" charset="-122"/>
                <a:ea typeface="方正姚体" pitchFamily="2" charset="-122"/>
              </a:rPr>
              <a:t>?</a:t>
            </a:r>
          </a:p>
          <a:p>
            <a:endParaRPr lang="en-US" altLang="zh-CN" sz="3600" b="1">
              <a:latin typeface="方正姚体" pitchFamily="2" charset="-122"/>
              <a:ea typeface="方正姚体" pitchFamily="2" charset="-122"/>
            </a:endParaRPr>
          </a:p>
          <a:p>
            <a:endParaRPr lang="en-US" altLang="zh-CN" sz="3600" b="1">
              <a:latin typeface="方正姚体" pitchFamily="2" charset="-122"/>
              <a:ea typeface="方正姚体" pitchFamily="2" charset="-122"/>
            </a:endParaRPr>
          </a:p>
          <a:p>
            <a:r>
              <a:rPr lang="en-US" altLang="zh-CN" sz="3600" b="1">
                <a:solidFill>
                  <a:srgbClr val="00B050"/>
                </a:solidFill>
                <a:latin typeface="方正姚体" pitchFamily="2" charset="-122"/>
                <a:ea typeface="方正姚体" pitchFamily="2" charset="-122"/>
              </a:rPr>
              <a:t>2.</a:t>
            </a:r>
            <a:r>
              <a:rPr lang="zh-CN" altLang="en-US" sz="3600" b="1">
                <a:solidFill>
                  <a:srgbClr val="00B050"/>
                </a:solidFill>
                <a:latin typeface="方正姚体" pitchFamily="2" charset="-122"/>
                <a:ea typeface="方正姚体" pitchFamily="2" charset="-122"/>
              </a:rPr>
              <a:t>从中我们可以体会到哪些情感？</a:t>
            </a:r>
          </a:p>
        </p:txBody>
      </p:sp>
      <p:sp>
        <p:nvSpPr>
          <p:cNvPr id="88071" name="Rectangle 7"/>
          <p:cNvSpPr/>
          <p:nvPr/>
        </p:nvSpPr>
        <p:spPr>
          <a:xfrm>
            <a:off x="285750" y="2071688"/>
            <a:ext cx="8642350" cy="1138237"/>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9pPr>
          </a:lstStyle>
          <a:p>
            <a:r>
              <a:rPr lang="en-US" altLang="zh-CN" sz="3600">
                <a:solidFill>
                  <a:srgbClr val="FF0000"/>
                </a:solidFill>
                <a:latin typeface="华文行楷" pitchFamily="2" charset="-122"/>
                <a:ea typeface="华文行楷" pitchFamily="2" charset="-122"/>
              </a:rPr>
              <a:t>     </a:t>
            </a:r>
            <a:r>
              <a:rPr lang="zh-CN" altLang="en-US" sz="3200">
                <a:solidFill>
                  <a:srgbClr val="FF0000"/>
                </a:solidFill>
                <a:latin typeface="华文行楷" pitchFamily="2" charset="-122"/>
                <a:ea typeface="华文行楷" pitchFamily="2" charset="-122"/>
              </a:rPr>
              <a:t>最后的教书生涯</a:t>
            </a:r>
            <a:r>
              <a:rPr lang="en-US" altLang="zh-CN" sz="3200">
                <a:solidFill>
                  <a:srgbClr val="FF0000"/>
                </a:solidFill>
                <a:latin typeface="华文行楷" pitchFamily="2" charset="-122"/>
                <a:ea typeface="华文行楷" pitchFamily="2" charset="-122"/>
              </a:rPr>
              <a:t>;</a:t>
            </a:r>
          </a:p>
          <a:p>
            <a:r>
              <a:rPr lang="en-US" altLang="zh-CN" sz="3200">
                <a:solidFill>
                  <a:srgbClr val="FF0000"/>
                </a:solidFill>
                <a:latin typeface="华文行楷" pitchFamily="2" charset="-122"/>
                <a:ea typeface="华文行楷" pitchFamily="2" charset="-122"/>
              </a:rPr>
              <a:t>     </a:t>
            </a:r>
            <a:r>
              <a:rPr lang="zh-CN" altLang="en-US" sz="3200">
                <a:solidFill>
                  <a:srgbClr val="FF0000"/>
                </a:solidFill>
                <a:latin typeface="华文行楷" pitchFamily="2" charset="-122"/>
                <a:ea typeface="华文行楷" pitchFamily="2" charset="-122"/>
              </a:rPr>
              <a:t>最后的学习自己母语的机会</a:t>
            </a:r>
          </a:p>
        </p:txBody>
      </p:sp>
      <p:sp>
        <p:nvSpPr>
          <p:cNvPr id="88072" name="Rectangle 8"/>
          <p:cNvSpPr/>
          <p:nvPr/>
        </p:nvSpPr>
        <p:spPr>
          <a:xfrm>
            <a:off x="714375" y="4071938"/>
            <a:ext cx="8229600" cy="2500312"/>
          </a:xfrm>
          <a:prstGeom prst="rect">
            <a:avLst/>
          </a:prstGeom>
          <a:noFill/>
          <a:ln w="9525">
            <a:noFill/>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9pPr>
          </a:lstStyle>
          <a:p>
            <a:pPr marL="342900" indent="-342900">
              <a:spcBef>
                <a:spcPct val="20000"/>
              </a:spcBef>
              <a:buChar char="•"/>
            </a:pPr>
            <a:r>
              <a:rPr lang="zh-CN" altLang="en-US" sz="3200">
                <a:solidFill>
                  <a:srgbClr val="FF0000"/>
                </a:solidFill>
                <a:latin typeface="华文行楷" pitchFamily="2" charset="-122"/>
                <a:ea typeface="华文行楷" pitchFamily="2" charset="-122"/>
              </a:rPr>
              <a:t>对自己所从事的事业的无限依恋之情；</a:t>
            </a:r>
          </a:p>
          <a:p>
            <a:pPr marL="342900" indent="-342900">
              <a:spcBef>
                <a:spcPct val="20000"/>
              </a:spcBef>
              <a:buChar char="•"/>
            </a:pPr>
            <a:r>
              <a:rPr lang="zh-CN" altLang="en-US" sz="3200">
                <a:solidFill>
                  <a:srgbClr val="FF0000"/>
                </a:solidFill>
                <a:latin typeface="华文行楷" pitchFamily="2" charset="-122"/>
                <a:ea typeface="华文行楷" pitchFamily="2" charset="-122"/>
              </a:rPr>
              <a:t>对祖国语言的无比珍视之情；</a:t>
            </a:r>
          </a:p>
          <a:p>
            <a:pPr marL="342900" indent="-342900">
              <a:spcBef>
                <a:spcPct val="20000"/>
              </a:spcBef>
              <a:buChar char="•"/>
            </a:pPr>
            <a:r>
              <a:rPr lang="zh-CN" altLang="en-US" sz="3200">
                <a:solidFill>
                  <a:srgbClr val="FF0000"/>
                </a:solidFill>
                <a:latin typeface="华文行楷" pitchFamily="2" charset="-122"/>
                <a:ea typeface="华文行楷" pitchFamily="2" charset="-122"/>
              </a:rPr>
              <a:t>对侵略者的无限痛恨之情；</a:t>
            </a:r>
          </a:p>
          <a:p>
            <a:pPr marL="342900" indent="-342900">
              <a:spcBef>
                <a:spcPct val="20000"/>
              </a:spcBef>
              <a:buChar char="•"/>
            </a:pPr>
            <a:r>
              <a:rPr lang="zh-CN" altLang="en-US" sz="3200">
                <a:solidFill>
                  <a:srgbClr val="FF0000"/>
                </a:solidFill>
                <a:latin typeface="华文行楷" pitchFamily="2" charset="-122"/>
                <a:ea typeface="华文行楷" pitchFamily="2" charset="-122"/>
              </a:rPr>
              <a:t>对祖国的无限热爱之情；</a:t>
            </a:r>
          </a:p>
          <a:p>
            <a:pPr marL="342900" indent="-342900">
              <a:spcBef>
                <a:spcPct val="20000"/>
              </a:spcBef>
            </a:pPr>
            <a:r>
              <a:rPr lang="zh-CN" altLang="en-US" sz="4400">
                <a:solidFill>
                  <a:srgbClr val="00FFCC"/>
                </a:solidFill>
                <a:latin typeface="华文行楷" pitchFamily="2" charset="-122"/>
                <a:ea typeface="华文行楷" pitchFamily="2" charset="-122"/>
              </a:rPr>
              <a:t>         </a:t>
            </a:r>
            <a:endParaRPr lang="en-US" altLang="zh-CN" sz="4400">
              <a:solidFill>
                <a:srgbClr val="00FFCC"/>
              </a:solidFill>
              <a:latin typeface="华文行楷" pitchFamily="2" charset="-122"/>
              <a:ea typeface="华文行楷" pitchFamily="2" charset="-122"/>
            </a:endParaRPr>
          </a:p>
        </p:txBody>
      </p:sp>
    </p:spTree>
  </p:cSld>
  <p:clrMapOvr>
    <a:masterClrMapping/>
  </p:clrMapOvr>
  <p:transition>
    <p:randomBa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3" presetClass="entr" presetSubtype="10" dur="1000" fill="hold" grpId="0" nodeType="clickEffect">
                                  <p:stCondLst>
                                    <p:cond delay="0"/>
                                  </p:stCondLst>
                                  <p:childTnLst>
                                    <p:set>
                                      <p:cBhvr>
                                        <p:cTn id="6" dur="1" fill="hold">
                                          <p:stCondLst>
                                            <p:cond delay="0"/>
                                          </p:stCondLst>
                                        </p:cTn>
                                        <p:tgtEl>
                                          <p:spTgt spid="88070"/>
                                        </p:tgtEl>
                                        <p:attrNameLst>
                                          <p:attrName>style.visibility</p:attrName>
                                        </p:attrNameLst>
                                      </p:cBhvr>
                                      <p:to>
                                        <p:strVal val="visible"/>
                                      </p:to>
                                    </p:set>
                                    <p:animEffect transition="in" filter="blinds(horizontal)">
                                      <p:cBhvr>
                                        <p:cTn id="7" dur="1000"/>
                                        <p:tgtEl>
                                          <p:spTgt spid="88070"/>
                                        </p:tgtEl>
                                      </p:cBhvr>
                                    </p:animEffect>
                                  </p:childTnLst>
                                </p:cTn>
                              </p:par>
                            </p:childTnLst>
                          </p:cTn>
                        </p:par>
                      </p:childTnLst>
                    </p:cTn>
                  </p:par>
                  <p:par>
                    <p:cTn id="8" fill="hold" nodeType="clickPar">
                      <p:stCondLst>
                        <p:cond delay="indefinite"/>
                      </p:stCondLst>
                      <p:childTnLst>
                        <p:par>
                          <p:cTn id="9" fill="hold" nodeType="afterGroup">
                            <p:stCondLst>
                              <p:cond delay="0"/>
                            </p:stCondLst>
                            <p:childTnLst>
                              <p:par>
                                <p:cTn id="10" presetID="3" presetClass="entr" presetSubtype="10" dur="1000" fill="hold" grpId="1" nodeType="clickEffect">
                                  <p:stCondLst>
                                    <p:cond delay="0"/>
                                  </p:stCondLst>
                                  <p:childTnLst>
                                    <p:set>
                                      <p:cBhvr>
                                        <p:cTn id="11" dur="1" fill="hold">
                                          <p:stCondLst>
                                            <p:cond delay="0"/>
                                          </p:stCondLst>
                                        </p:cTn>
                                        <p:tgtEl>
                                          <p:spTgt spid="88071"/>
                                        </p:tgtEl>
                                        <p:attrNameLst>
                                          <p:attrName>style.visibility</p:attrName>
                                        </p:attrNameLst>
                                      </p:cBhvr>
                                      <p:to>
                                        <p:strVal val="visible"/>
                                      </p:to>
                                    </p:set>
                                    <p:animEffect transition="in" filter="blinds(horizontal)">
                                      <p:cBhvr>
                                        <p:cTn id="12" dur="1000"/>
                                        <p:tgtEl>
                                          <p:spTgt spid="88071"/>
                                        </p:tgtEl>
                                      </p:cBhvr>
                                    </p:animEffect>
                                  </p:childTnLst>
                                </p:cTn>
                              </p:par>
                            </p:childTnLst>
                          </p:cTn>
                        </p:par>
                      </p:childTnLst>
                    </p:cTn>
                  </p:par>
                  <p:par>
                    <p:cTn id="13" fill="hold" nodeType="clickPar">
                      <p:stCondLst>
                        <p:cond delay="indefinite"/>
                      </p:stCondLst>
                      <p:childTnLst>
                        <p:par>
                          <p:cTn id="14" fill="hold" nodeType="afterGroup">
                            <p:stCondLst>
                              <p:cond delay="0"/>
                            </p:stCondLst>
                            <p:childTnLst>
                              <p:par>
                                <p:cTn id="15" presetID="3" presetClass="entr" presetSubtype="10" dur="1000" fill="hold" grpId="2" nodeType="clickEffect">
                                  <p:stCondLst>
                                    <p:cond delay="0"/>
                                  </p:stCondLst>
                                  <p:childTnLst>
                                    <p:set>
                                      <p:cBhvr>
                                        <p:cTn id="16" dur="1" fill="hold">
                                          <p:stCondLst>
                                            <p:cond delay="0"/>
                                          </p:stCondLst>
                                        </p:cTn>
                                        <p:tgtEl>
                                          <p:spTgt spid="88072"/>
                                        </p:tgtEl>
                                        <p:attrNameLst>
                                          <p:attrName>style.visibility</p:attrName>
                                        </p:attrNameLst>
                                      </p:cBhvr>
                                      <p:to>
                                        <p:strVal val="visible"/>
                                      </p:to>
                                    </p:set>
                                    <p:animEffect transition="in" filter="blinds(horizontal)">
                                      <p:cBhvr>
                                        <p:cTn id="17" dur="1000"/>
                                        <p:tgtEl>
                                          <p:spTgt spid="8807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8070" grpId="0"/>
      <p:bldP spid="88071" grpId="1"/>
      <p:bldP spid="88072" grpId="2"/>
    </p:bld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p:bgPr>
    </p:bg>
    <p:spTree>
      <p:nvGrpSpPr>
        <p:cNvPr id="1" name=""/>
        <p:cNvGrpSpPr/>
        <p:nvPr/>
      </p:nvGrpSpPr>
      <p:grpSpPr>
        <a:xfrm>
          <a:off x="0" y="0"/>
          <a:ext cx="0" cy="0"/>
        </a:xfrm>
      </p:grpSpPr>
      <p:sp>
        <p:nvSpPr>
          <p:cNvPr id="10242" name="Text Box 3"/>
          <p:cNvSpPr txBox="1"/>
          <p:nvPr/>
        </p:nvSpPr>
        <p:spPr>
          <a:xfrm>
            <a:off x="2268538" y="1844675"/>
            <a:ext cx="4679950" cy="641350"/>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9pPr>
          </a:lstStyle>
          <a:p>
            <a:r>
              <a:rPr lang="en-US" altLang="zh-CN" sz="3600" b="1">
                <a:latin typeface="Times New Roman" pitchFamily="18" charset="0"/>
              </a:rPr>
              <a:t> </a:t>
            </a:r>
          </a:p>
        </p:txBody>
      </p:sp>
      <p:sp>
        <p:nvSpPr>
          <p:cNvPr id="10243" name="Text Box 4"/>
          <p:cNvSpPr txBox="1"/>
          <p:nvPr/>
        </p:nvSpPr>
        <p:spPr>
          <a:xfrm>
            <a:off x="323850" y="746125"/>
            <a:ext cx="355600" cy="914400"/>
          </a:xfrm>
          <a:prstGeom prst="rect">
            <a:avLst/>
          </a:prstGeom>
          <a:noFill/>
          <a:ln w="9525">
            <a:noFill/>
          </a:ln>
        </p:spPr>
        <p:txBody>
          <a:bodyPr wrap="none">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9pPr>
          </a:lstStyle>
          <a:p>
            <a:r>
              <a:rPr lang="en-US" altLang="zh-CN" sz="5400">
                <a:latin typeface="Times New Roman" pitchFamily="18" charset="0"/>
                <a:ea typeface="华文新魏" pitchFamily="2" charset="-122"/>
              </a:rPr>
              <a:t> </a:t>
            </a:r>
          </a:p>
        </p:txBody>
      </p:sp>
      <p:sp>
        <p:nvSpPr>
          <p:cNvPr id="10244" name="Rectangle 5"/>
          <p:cNvSpPr/>
          <p:nvPr/>
        </p:nvSpPr>
        <p:spPr>
          <a:xfrm>
            <a:off x="306388" y="357188"/>
            <a:ext cx="8837612" cy="584200"/>
          </a:xfrm>
          <a:prstGeom prst="rect">
            <a:avLst/>
          </a:prstGeom>
          <a:noFill/>
          <a:ln w="9525">
            <a:noFill/>
          </a:ln>
        </p:spPr>
        <p:txBody>
          <a:bodyPr wrap="none">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9pPr>
          </a:lstStyle>
          <a:p>
            <a:r>
              <a:rPr lang="zh-CN" altLang="en-US" sz="3200" b="1">
                <a:solidFill>
                  <a:srgbClr val="00B050"/>
                </a:solidFill>
                <a:latin typeface="黑体" pitchFamily="2" charset="-122"/>
                <a:ea typeface="黑体" pitchFamily="2" charset="-122"/>
              </a:rPr>
              <a:t>小说的情节可分为哪三部分</a:t>
            </a:r>
            <a:r>
              <a:rPr lang="en-US" altLang="zh-CN" sz="3200" b="1">
                <a:solidFill>
                  <a:srgbClr val="00B050"/>
                </a:solidFill>
                <a:latin typeface="黑体" pitchFamily="2" charset="-122"/>
                <a:ea typeface="黑体" pitchFamily="2" charset="-122"/>
              </a:rPr>
              <a:t>?</a:t>
            </a:r>
            <a:r>
              <a:rPr lang="zh-CN" altLang="en-US" sz="3200" b="1">
                <a:solidFill>
                  <a:srgbClr val="00B050"/>
                </a:solidFill>
                <a:latin typeface="黑体" pitchFamily="2" charset="-122"/>
                <a:ea typeface="黑体" pitchFamily="2" charset="-122"/>
              </a:rPr>
              <a:t>据此复述课文情节</a:t>
            </a:r>
            <a:r>
              <a:rPr lang="en-US" altLang="zh-CN" sz="3200" b="1">
                <a:solidFill>
                  <a:srgbClr val="00B050"/>
                </a:solidFill>
                <a:latin typeface="黑体" pitchFamily="2" charset="-122"/>
                <a:ea typeface="黑体" pitchFamily="2" charset="-122"/>
              </a:rPr>
              <a:t>.</a:t>
            </a:r>
          </a:p>
        </p:txBody>
      </p:sp>
      <p:sp>
        <p:nvSpPr>
          <p:cNvPr id="77830" name="Rectangle 6"/>
          <p:cNvSpPr/>
          <p:nvPr/>
        </p:nvSpPr>
        <p:spPr>
          <a:xfrm>
            <a:off x="250825" y="1535113"/>
            <a:ext cx="6911975" cy="641350"/>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9pPr>
          </a:lstStyle>
          <a:p>
            <a:pPr>
              <a:buFont typeface="Wingdings" pitchFamily="2" charset="2"/>
              <a:buNone/>
            </a:pPr>
            <a:r>
              <a:rPr lang="zh-CN" altLang="en-US" sz="3600" b="1">
                <a:solidFill>
                  <a:srgbClr val="FF0000"/>
                </a:solidFill>
                <a:latin typeface="方正姚体" pitchFamily="2" charset="-122"/>
                <a:ea typeface="方正姚体" pitchFamily="2" charset="-122"/>
              </a:rPr>
              <a:t>一、第一部分（</a:t>
            </a:r>
            <a:r>
              <a:rPr lang="en-US" altLang="zh-CN" sz="3600" b="1">
                <a:solidFill>
                  <a:srgbClr val="FF0000"/>
                </a:solidFill>
                <a:latin typeface="方正姚体" pitchFamily="2" charset="-122"/>
                <a:ea typeface="方正姚体" pitchFamily="2" charset="-122"/>
              </a:rPr>
              <a:t>1-6</a:t>
            </a:r>
            <a:r>
              <a:rPr lang="zh-CN" altLang="en-US" sz="3600" b="1">
                <a:solidFill>
                  <a:srgbClr val="FF0000"/>
                </a:solidFill>
                <a:latin typeface="方正姚体" pitchFamily="2" charset="-122"/>
                <a:ea typeface="方正姚体" pitchFamily="2" charset="-122"/>
              </a:rPr>
              <a:t>）：上学路上</a:t>
            </a:r>
          </a:p>
        </p:txBody>
      </p:sp>
      <p:sp>
        <p:nvSpPr>
          <p:cNvPr id="77831" name="Text Box 7"/>
          <p:cNvSpPr txBox="1"/>
          <p:nvPr/>
        </p:nvSpPr>
        <p:spPr>
          <a:xfrm>
            <a:off x="250825" y="2571750"/>
            <a:ext cx="7273925" cy="641350"/>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9pPr>
          </a:lstStyle>
          <a:p>
            <a:pPr>
              <a:buFont typeface="Wingdings" pitchFamily="2" charset="2"/>
              <a:buNone/>
            </a:pPr>
            <a:r>
              <a:rPr lang="zh-CN" altLang="en-US" sz="3600" b="1">
                <a:solidFill>
                  <a:srgbClr val="FF0000"/>
                </a:solidFill>
                <a:latin typeface="方正姚体" pitchFamily="2" charset="-122"/>
                <a:ea typeface="方正姚体" pitchFamily="2" charset="-122"/>
              </a:rPr>
              <a:t>二、第二部分（</a:t>
            </a:r>
            <a:r>
              <a:rPr lang="en-US" altLang="zh-CN" sz="3600" b="1">
                <a:solidFill>
                  <a:srgbClr val="FF0000"/>
                </a:solidFill>
                <a:latin typeface="方正姚体" pitchFamily="2" charset="-122"/>
                <a:ea typeface="方正姚体" pitchFamily="2" charset="-122"/>
              </a:rPr>
              <a:t>7-23</a:t>
            </a:r>
            <a:r>
              <a:rPr lang="zh-CN" altLang="en-US" sz="3600" b="1">
                <a:solidFill>
                  <a:srgbClr val="FF0000"/>
                </a:solidFill>
                <a:latin typeface="方正姚体" pitchFamily="2" charset="-122"/>
                <a:ea typeface="方正姚体" pitchFamily="2" charset="-122"/>
              </a:rPr>
              <a:t>）：最后一课</a:t>
            </a:r>
          </a:p>
        </p:txBody>
      </p:sp>
      <p:sp>
        <p:nvSpPr>
          <p:cNvPr id="77832" name="Text Box 8"/>
          <p:cNvSpPr txBox="1"/>
          <p:nvPr/>
        </p:nvSpPr>
        <p:spPr>
          <a:xfrm>
            <a:off x="250825" y="3724275"/>
            <a:ext cx="7561263" cy="641350"/>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9pPr>
          </a:lstStyle>
          <a:p>
            <a:pPr>
              <a:buFont typeface="Wingdings" pitchFamily="2" charset="2"/>
              <a:buNone/>
            </a:pPr>
            <a:r>
              <a:rPr lang="zh-CN" altLang="en-US" sz="3600" b="1">
                <a:solidFill>
                  <a:srgbClr val="FF0000"/>
                </a:solidFill>
                <a:latin typeface="方正姚体" pitchFamily="2" charset="-122"/>
                <a:ea typeface="方正姚体" pitchFamily="2" charset="-122"/>
              </a:rPr>
              <a:t>三、第三部分（</a:t>
            </a:r>
            <a:r>
              <a:rPr lang="en-US" altLang="zh-CN" sz="3600" b="1">
                <a:solidFill>
                  <a:srgbClr val="FF0000"/>
                </a:solidFill>
                <a:latin typeface="方正姚体" pitchFamily="2" charset="-122"/>
                <a:ea typeface="方正姚体" pitchFamily="2" charset="-122"/>
              </a:rPr>
              <a:t>24-29)</a:t>
            </a:r>
            <a:r>
              <a:rPr lang="zh-CN" altLang="en-US" sz="3600" b="1">
                <a:solidFill>
                  <a:srgbClr val="FF0000"/>
                </a:solidFill>
                <a:latin typeface="方正姚体" pitchFamily="2" charset="-122"/>
                <a:ea typeface="方正姚体" pitchFamily="2" charset="-122"/>
              </a:rPr>
              <a:t>：散学时刻</a:t>
            </a:r>
          </a:p>
        </p:txBody>
      </p:sp>
      <p:sp>
        <p:nvSpPr>
          <p:cNvPr id="77834" name="Text Box 10"/>
          <p:cNvSpPr txBox="1"/>
          <p:nvPr/>
        </p:nvSpPr>
        <p:spPr>
          <a:xfrm>
            <a:off x="7451725" y="1484313"/>
            <a:ext cx="2016125" cy="762000"/>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9pPr>
          </a:lstStyle>
          <a:p>
            <a:pPr>
              <a:spcBef>
                <a:spcPct val="50000"/>
              </a:spcBef>
            </a:pPr>
            <a:r>
              <a:rPr lang="zh-CN" altLang="en-US" sz="4400" b="1">
                <a:latin typeface="Times New Roman" pitchFamily="18" charset="0"/>
                <a:ea typeface="华文新魏" pitchFamily="2" charset="-122"/>
              </a:rPr>
              <a:t>开端</a:t>
            </a:r>
          </a:p>
        </p:txBody>
      </p:sp>
      <p:sp>
        <p:nvSpPr>
          <p:cNvPr id="77835" name="Text Box 11"/>
          <p:cNvSpPr txBox="1"/>
          <p:nvPr/>
        </p:nvSpPr>
        <p:spPr>
          <a:xfrm>
            <a:off x="7453313" y="2492375"/>
            <a:ext cx="1871662" cy="762000"/>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9pPr>
          </a:lstStyle>
          <a:p>
            <a:pPr>
              <a:spcBef>
                <a:spcPct val="50000"/>
              </a:spcBef>
            </a:pPr>
            <a:r>
              <a:rPr lang="zh-CN" altLang="en-US" sz="4400" b="1">
                <a:latin typeface="Times New Roman" pitchFamily="18" charset="0"/>
                <a:ea typeface="华文新魏" pitchFamily="2" charset="-122"/>
              </a:rPr>
              <a:t>发展</a:t>
            </a:r>
          </a:p>
        </p:txBody>
      </p:sp>
      <p:sp>
        <p:nvSpPr>
          <p:cNvPr id="77836" name="Text Box 12"/>
          <p:cNvSpPr txBox="1"/>
          <p:nvPr/>
        </p:nvSpPr>
        <p:spPr>
          <a:xfrm>
            <a:off x="7416800" y="3652838"/>
            <a:ext cx="2195513" cy="1431925"/>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9pPr>
          </a:lstStyle>
          <a:p>
            <a:pPr>
              <a:spcBef>
                <a:spcPct val="50000"/>
              </a:spcBef>
            </a:pPr>
            <a:r>
              <a:rPr lang="zh-CN" altLang="en-US" sz="4400" b="1">
                <a:latin typeface="Times New Roman" pitchFamily="18" charset="0"/>
                <a:ea typeface="华文新魏" pitchFamily="2" charset="-122"/>
              </a:rPr>
              <a:t>高潮、结局</a:t>
            </a:r>
          </a:p>
        </p:txBody>
      </p:sp>
    </p:spTree>
  </p:cSld>
  <p:clrMapOvr>
    <a:masterClrMapping/>
  </p:clrMapOvr>
  <p:transition>
    <p:randomBa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3" presetClass="entr" presetSubtype="10" dur="1000" fill="hold" grpId="0" nodeType="clickEffect">
                                  <p:stCondLst>
                                    <p:cond delay="0"/>
                                  </p:stCondLst>
                                  <p:childTnLst>
                                    <p:set>
                                      <p:cBhvr>
                                        <p:cTn id="6" dur="1" fill="hold">
                                          <p:stCondLst>
                                            <p:cond delay="0"/>
                                          </p:stCondLst>
                                        </p:cTn>
                                        <p:tgtEl>
                                          <p:spTgt spid="77830"/>
                                        </p:tgtEl>
                                        <p:attrNameLst>
                                          <p:attrName>style.visibility</p:attrName>
                                        </p:attrNameLst>
                                      </p:cBhvr>
                                      <p:to>
                                        <p:strVal val="visible"/>
                                      </p:to>
                                    </p:set>
                                    <p:animEffect transition="in" filter="blinds(horizontal)">
                                      <p:cBhvr>
                                        <p:cTn id="7" dur="1000"/>
                                        <p:tgtEl>
                                          <p:spTgt spid="77830"/>
                                        </p:tgtEl>
                                      </p:cBhvr>
                                    </p:animEffect>
                                  </p:childTnLst>
                                </p:cTn>
                              </p:par>
                            </p:childTnLst>
                          </p:cTn>
                        </p:par>
                      </p:childTnLst>
                    </p:cTn>
                  </p:par>
                  <p:par>
                    <p:cTn id="8" fill="hold" nodeType="clickPar">
                      <p:stCondLst>
                        <p:cond delay="indefinite"/>
                      </p:stCondLst>
                      <p:childTnLst>
                        <p:par>
                          <p:cTn id="9" fill="hold" nodeType="afterGroup">
                            <p:stCondLst>
                              <p:cond delay="0"/>
                            </p:stCondLst>
                            <p:childTnLst>
                              <p:par>
                                <p:cTn id="10" presetID="3" presetClass="entr" presetSubtype="10" dur="1000" fill="hold" grpId="3" nodeType="clickEffect">
                                  <p:stCondLst>
                                    <p:cond delay="0"/>
                                  </p:stCondLst>
                                  <p:childTnLst>
                                    <p:set>
                                      <p:cBhvr>
                                        <p:cTn id="11" dur="1" fill="hold">
                                          <p:stCondLst>
                                            <p:cond delay="0"/>
                                          </p:stCondLst>
                                        </p:cTn>
                                        <p:tgtEl>
                                          <p:spTgt spid="77834"/>
                                        </p:tgtEl>
                                        <p:attrNameLst>
                                          <p:attrName>style.visibility</p:attrName>
                                        </p:attrNameLst>
                                      </p:cBhvr>
                                      <p:to>
                                        <p:strVal val="visible"/>
                                      </p:to>
                                    </p:set>
                                    <p:animEffect transition="in" filter="blinds(horizontal)">
                                      <p:cBhvr>
                                        <p:cTn id="12" dur="1000"/>
                                        <p:tgtEl>
                                          <p:spTgt spid="77834"/>
                                        </p:tgtEl>
                                      </p:cBhvr>
                                    </p:animEffect>
                                  </p:childTnLst>
                                </p:cTn>
                              </p:par>
                            </p:childTnLst>
                          </p:cTn>
                        </p:par>
                      </p:childTnLst>
                    </p:cTn>
                  </p:par>
                  <p:par>
                    <p:cTn id="13" fill="hold" nodeType="clickPar">
                      <p:stCondLst>
                        <p:cond delay="indefinite"/>
                      </p:stCondLst>
                      <p:childTnLst>
                        <p:par>
                          <p:cTn id="14" fill="hold" nodeType="afterGroup">
                            <p:stCondLst>
                              <p:cond delay="0"/>
                            </p:stCondLst>
                            <p:childTnLst>
                              <p:par>
                                <p:cTn id="15" presetID="3" presetClass="entr" presetSubtype="10" dur="1000" fill="hold" grpId="1" nodeType="clickEffect">
                                  <p:stCondLst>
                                    <p:cond delay="0"/>
                                  </p:stCondLst>
                                  <p:childTnLst>
                                    <p:set>
                                      <p:cBhvr>
                                        <p:cTn id="16" dur="1" fill="hold">
                                          <p:stCondLst>
                                            <p:cond delay="0"/>
                                          </p:stCondLst>
                                        </p:cTn>
                                        <p:tgtEl>
                                          <p:spTgt spid="77831"/>
                                        </p:tgtEl>
                                        <p:attrNameLst>
                                          <p:attrName>style.visibility</p:attrName>
                                        </p:attrNameLst>
                                      </p:cBhvr>
                                      <p:to>
                                        <p:strVal val="visible"/>
                                      </p:to>
                                    </p:set>
                                    <p:animEffect transition="in" filter="blinds(horizontal)">
                                      <p:cBhvr>
                                        <p:cTn id="17" dur="1000"/>
                                        <p:tgtEl>
                                          <p:spTgt spid="77831"/>
                                        </p:tgtEl>
                                      </p:cBhvr>
                                    </p:animEffect>
                                  </p:childTnLst>
                                </p:cTn>
                              </p:par>
                            </p:childTnLst>
                          </p:cTn>
                        </p:par>
                      </p:childTnLst>
                    </p:cTn>
                  </p:par>
                  <p:par>
                    <p:cTn id="18" fill="hold" nodeType="clickPar">
                      <p:stCondLst>
                        <p:cond delay="indefinite"/>
                      </p:stCondLst>
                      <p:childTnLst>
                        <p:par>
                          <p:cTn id="19" fill="hold" nodeType="afterGroup">
                            <p:stCondLst>
                              <p:cond delay="0"/>
                            </p:stCondLst>
                            <p:childTnLst>
                              <p:par>
                                <p:cTn id="20" presetID="3" presetClass="entr" presetSubtype="10" dur="1000" fill="hold" grpId="4" nodeType="clickEffect">
                                  <p:stCondLst>
                                    <p:cond delay="0"/>
                                  </p:stCondLst>
                                  <p:childTnLst>
                                    <p:set>
                                      <p:cBhvr>
                                        <p:cTn id="21" dur="1" fill="hold">
                                          <p:stCondLst>
                                            <p:cond delay="0"/>
                                          </p:stCondLst>
                                        </p:cTn>
                                        <p:tgtEl>
                                          <p:spTgt spid="77835"/>
                                        </p:tgtEl>
                                        <p:attrNameLst>
                                          <p:attrName>style.visibility</p:attrName>
                                        </p:attrNameLst>
                                      </p:cBhvr>
                                      <p:to>
                                        <p:strVal val="visible"/>
                                      </p:to>
                                    </p:set>
                                    <p:animEffect transition="in" filter="blinds(horizontal)">
                                      <p:cBhvr>
                                        <p:cTn id="22" dur="1000"/>
                                        <p:tgtEl>
                                          <p:spTgt spid="77835"/>
                                        </p:tgtEl>
                                      </p:cBhvr>
                                    </p:animEffect>
                                  </p:childTnLst>
                                </p:cTn>
                              </p:par>
                            </p:childTnLst>
                          </p:cTn>
                        </p:par>
                      </p:childTnLst>
                    </p:cTn>
                  </p:par>
                  <p:par>
                    <p:cTn id="23" fill="hold" nodeType="clickPar">
                      <p:stCondLst>
                        <p:cond delay="indefinite"/>
                      </p:stCondLst>
                      <p:childTnLst>
                        <p:par>
                          <p:cTn id="24" fill="hold" nodeType="afterGroup">
                            <p:stCondLst>
                              <p:cond delay="0"/>
                            </p:stCondLst>
                            <p:childTnLst>
                              <p:par>
                                <p:cTn id="25" presetID="3" presetClass="entr" presetSubtype="10" dur="1000" fill="hold" grpId="2" nodeType="clickEffect">
                                  <p:stCondLst>
                                    <p:cond delay="0"/>
                                  </p:stCondLst>
                                  <p:childTnLst>
                                    <p:set>
                                      <p:cBhvr>
                                        <p:cTn id="26" dur="1" fill="hold">
                                          <p:stCondLst>
                                            <p:cond delay="0"/>
                                          </p:stCondLst>
                                        </p:cTn>
                                        <p:tgtEl>
                                          <p:spTgt spid="77832"/>
                                        </p:tgtEl>
                                        <p:attrNameLst>
                                          <p:attrName>style.visibility</p:attrName>
                                        </p:attrNameLst>
                                      </p:cBhvr>
                                      <p:to>
                                        <p:strVal val="visible"/>
                                      </p:to>
                                    </p:set>
                                    <p:animEffect transition="in" filter="blinds(horizontal)">
                                      <p:cBhvr>
                                        <p:cTn id="27" dur="1000"/>
                                        <p:tgtEl>
                                          <p:spTgt spid="77832"/>
                                        </p:tgtEl>
                                      </p:cBhvr>
                                    </p:animEffect>
                                  </p:childTnLst>
                                </p:cTn>
                              </p:par>
                            </p:childTnLst>
                          </p:cTn>
                        </p:par>
                      </p:childTnLst>
                    </p:cTn>
                  </p:par>
                  <p:par>
                    <p:cTn id="28" fill="hold" nodeType="clickPar">
                      <p:stCondLst>
                        <p:cond delay="indefinite"/>
                      </p:stCondLst>
                      <p:childTnLst>
                        <p:par>
                          <p:cTn id="29" fill="hold" nodeType="afterGroup">
                            <p:stCondLst>
                              <p:cond delay="0"/>
                            </p:stCondLst>
                            <p:childTnLst>
                              <p:par>
                                <p:cTn id="30" presetID="3" presetClass="entr" presetSubtype="10" dur="1000" fill="hold" grpId="5" nodeType="clickEffect">
                                  <p:stCondLst>
                                    <p:cond delay="0"/>
                                  </p:stCondLst>
                                  <p:childTnLst>
                                    <p:set>
                                      <p:cBhvr>
                                        <p:cTn id="31" dur="1" fill="hold">
                                          <p:stCondLst>
                                            <p:cond delay="0"/>
                                          </p:stCondLst>
                                        </p:cTn>
                                        <p:tgtEl>
                                          <p:spTgt spid="77836"/>
                                        </p:tgtEl>
                                        <p:attrNameLst>
                                          <p:attrName>style.visibility</p:attrName>
                                        </p:attrNameLst>
                                      </p:cBhvr>
                                      <p:to>
                                        <p:strVal val="visible"/>
                                      </p:to>
                                    </p:set>
                                    <p:animEffect transition="in" filter="blinds(horizontal)">
                                      <p:cBhvr>
                                        <p:cTn id="32" dur="1000"/>
                                        <p:tgtEl>
                                          <p:spTgt spid="7783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7830" grpId="0"/>
      <p:bldP spid="77831" grpId="1"/>
      <p:bldP spid="77832" grpId="2"/>
      <p:bldP spid="77834" grpId="3"/>
      <p:bldP spid="77835" grpId="4"/>
      <p:bldP spid="77836" grpId="5"/>
    </p:bldLs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p:bgPr>
    </p:bg>
    <p:spTree>
      <p:nvGrpSpPr>
        <p:cNvPr id="1" name=""/>
        <p:cNvGrpSpPr/>
        <p:nvPr/>
      </p:nvGrpSpPr>
      <p:grpSpPr>
        <a:xfrm>
          <a:off x="0" y="0"/>
          <a:ext cx="0" cy="0"/>
        </a:xfrm>
      </p:grpSpPr>
      <p:sp>
        <p:nvSpPr>
          <p:cNvPr id="11266" name="Text Box 3"/>
          <p:cNvSpPr txBox="1"/>
          <p:nvPr/>
        </p:nvSpPr>
        <p:spPr>
          <a:xfrm>
            <a:off x="2268538" y="1844675"/>
            <a:ext cx="4679950" cy="641350"/>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9pPr>
          </a:lstStyle>
          <a:p>
            <a:r>
              <a:rPr lang="en-US" altLang="zh-CN" sz="3600" b="1">
                <a:latin typeface="Times New Roman" pitchFamily="18" charset="0"/>
              </a:rPr>
              <a:t> </a:t>
            </a:r>
          </a:p>
        </p:txBody>
      </p:sp>
      <p:sp>
        <p:nvSpPr>
          <p:cNvPr id="11267" name="Text Box 4"/>
          <p:cNvSpPr txBox="1"/>
          <p:nvPr/>
        </p:nvSpPr>
        <p:spPr>
          <a:xfrm>
            <a:off x="323850" y="765175"/>
            <a:ext cx="355600" cy="914400"/>
          </a:xfrm>
          <a:prstGeom prst="rect">
            <a:avLst/>
          </a:prstGeom>
          <a:noFill/>
          <a:ln w="9525">
            <a:noFill/>
          </a:ln>
        </p:spPr>
        <p:txBody>
          <a:bodyPr wrap="none">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9pPr>
          </a:lstStyle>
          <a:p>
            <a:r>
              <a:rPr lang="en-US" altLang="zh-CN" sz="5400">
                <a:latin typeface="Times New Roman" pitchFamily="18" charset="0"/>
                <a:ea typeface="华文新魏" pitchFamily="2" charset="-122"/>
              </a:rPr>
              <a:t> </a:t>
            </a:r>
          </a:p>
        </p:txBody>
      </p:sp>
      <p:sp>
        <p:nvSpPr>
          <p:cNvPr id="11268" name="WordArt 9"/>
          <p:cNvSpPr>
            <a:spLocks noTextEdit="1"/>
          </p:cNvSpPr>
          <p:nvPr/>
        </p:nvSpPr>
        <p:spPr>
          <a:xfrm>
            <a:off x="1857375" y="1571625"/>
            <a:ext cx="5486400" cy="2447925"/>
          </a:xfrm>
          <a:prstGeom prst="rect">
            <a:avLst/>
          </a:prstGeom>
        </p:spPr>
        <p:txBody>
          <a:bodyPr wrap="none" fromWordArt="1">
            <a:prstTxWarp prst="textDeflate">
              <a:avLst>
                <a:gd name="adj" fmla="val 26227"/>
              </a:avLst>
            </a:prstTxWarp>
            <a:norm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9pPr>
          </a:lstStyle>
          <a:p>
            <a:pPr algn="ctr"/>
            <a:r>
              <a:rPr lang="zh-CN" altLang="en-US" sz="7200">
                <a:ln w="9525" cap="flat" cmpd="sng">
                  <a:solidFill>
                    <a:srgbClr val="FF0000"/>
                  </a:solidFill>
                  <a:prstDash val="solid"/>
                  <a:headEnd type="none" w="med" len="med"/>
                  <a:tailEnd type="none" w="med" len="med"/>
                </a:ln>
                <a:solidFill>
                  <a:srgbClr val="FF0000"/>
                </a:solidFill>
                <a:latin typeface="华文行楷" charset="0"/>
                <a:ea typeface="华文行楷" charset="0"/>
              </a:rPr>
              <a:t>走近小弗郎士</a:t>
            </a:r>
            <a:endParaRPr lang="zh-CN" altLang="en-US" sz="7200">
              <a:ln w="9525" cap="flat" cmpd="sng">
                <a:solidFill>
                  <a:srgbClr val="FF0000"/>
                </a:solidFill>
                <a:prstDash val="solid"/>
                <a:headEnd type="none" w="med" len="med"/>
                <a:tailEnd type="none" w="med" len="med"/>
              </a:ln>
              <a:solidFill>
                <a:srgbClr val="FF0000"/>
              </a:solidFill>
              <a:latin typeface="华文行楷" charset="0"/>
              <a:ea typeface="华文行楷" charset="0"/>
            </a:endParaRPr>
          </a:p>
        </p:txBody>
      </p:sp>
    </p:spTree>
  </p:cSld>
  <p:clrMapOvr>
    <a:masterClrMapping/>
  </p:clrMapOvr>
  <p:transition>
    <p:randomBa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p:bgPr>
    </p:bg>
    <p:spTree>
      <p:nvGrpSpPr>
        <p:cNvPr id="1" name=""/>
        <p:cNvGrpSpPr/>
        <p:nvPr/>
      </p:nvGrpSpPr>
      <p:grpSpPr>
        <a:xfrm>
          <a:off x="0" y="0"/>
          <a:ext cx="0" cy="0"/>
        </a:xfrm>
      </p:grpSpPr>
      <p:sp>
        <p:nvSpPr>
          <p:cNvPr id="12290" name="Rectangle 2"/>
          <p:cNvSpPr>
            <a:spLocks noGrp="1" noRot="1"/>
          </p:cNvSpPr>
          <p:nvPr>
            <p:ph type="title" idx="4294967295"/>
          </p:nvPr>
        </p:nvSpPr>
        <p:spPr>
          <a:xfrm>
            <a:off x="214313" y="357188"/>
            <a:ext cx="8429625" cy="1714500"/>
          </a:xfrm>
        </p:spPr>
        <p:txBody>
          <a:bodyPr vert="horz" wrap="square" lIns="91440" tIns="45720" rIns="91440" bIns="45720" anchor="ctr"/>
          <a:lstStyle/>
          <a:p>
            <a:pPr algn="l" eaLnBrk="1" hangingPunct="1"/>
            <a:r>
              <a:rPr lang="en-US" altLang="zh-CN" sz="4000">
                <a:solidFill>
                  <a:schemeClr val="tx1"/>
                </a:solidFill>
              </a:rPr>
              <a:t>1.</a:t>
            </a:r>
            <a:r>
              <a:rPr lang="zh-CN" altLang="en-US" sz="4000">
                <a:solidFill>
                  <a:schemeClr val="tx1"/>
                </a:solidFill>
              </a:rPr>
              <a:t>随着情节的发展小弗郎士的思想感</a:t>
            </a:r>
            <a:br>
              <a:rPr lang="en-US" altLang="zh-CN" sz="4000">
                <a:solidFill>
                  <a:schemeClr val="tx1"/>
                </a:solidFill>
              </a:rPr>
            </a:br>
            <a:r>
              <a:rPr lang="en-US" altLang="zh-CN" sz="4000">
                <a:solidFill>
                  <a:schemeClr val="tx1"/>
                </a:solidFill>
              </a:rPr>
              <a:t>   </a:t>
            </a:r>
            <a:r>
              <a:rPr lang="zh-CN" altLang="en-US" sz="4000">
                <a:solidFill>
                  <a:schemeClr val="tx1"/>
                </a:solidFill>
              </a:rPr>
              <a:t>情发生了怎样的变化</a:t>
            </a:r>
            <a:r>
              <a:rPr lang="en-US" altLang="zh-CN" sz="4000">
                <a:solidFill>
                  <a:schemeClr val="tx1"/>
                </a:solidFill>
              </a:rPr>
              <a:t>?</a:t>
            </a:r>
          </a:p>
        </p:txBody>
      </p:sp>
      <p:sp>
        <p:nvSpPr>
          <p:cNvPr id="16387" name="Rectangle 3"/>
          <p:cNvSpPr>
            <a:spLocks noGrp="1" noRot="1" noChangeArrowheads="1"/>
          </p:cNvSpPr>
          <p:nvPr>
            <p:ph type="body" idx="4294967295"/>
          </p:nvPr>
        </p:nvSpPr>
        <p:spPr>
          <a:xfrm>
            <a:off x="468313" y="2160588"/>
            <a:ext cx="1438275" cy="620713"/>
          </a:xfrm>
        </p:spPr>
        <p:txBody>
          <a:bodyPr vert="horz" wrap="square" lIns="91440" tIns="45720" rIns="91440" bIns="45720" numCol="1" anchor="t" anchorCtr="0" compatLnSpc="1"/>
          <a:lstStyle/>
          <a:p>
            <a:pPr marL="342900" marR="0" lvl="0" indent="-342900" algn="l" defTabSz="914400" rtl="0" eaLnBrk="1" fontAlgn="base" latinLnBrk="0" hangingPunct="1">
              <a:lnSpc>
                <a:spcPct val="100000"/>
              </a:lnSpc>
              <a:spcBef>
                <a:spcPct val="20000"/>
              </a:spcBef>
              <a:spcAft>
                <a:spcPct val="0"/>
              </a:spcAft>
              <a:buClrTx/>
              <a:buSzTx/>
              <a:buFontTx/>
              <a:buNone/>
              <a:defRPr/>
            </a:pPr>
            <a:r>
              <a:rPr kumimoji="1" lang="zh-CN" altLang="en-US" sz="3600" b="1" i="0" u="none" strike="noStrike" kern="0" cap="none" spc="0" normalizeH="0" baseline="0" noProof="0" smtClean="0">
                <a:ln>
                  <a:noFill/>
                </a:ln>
                <a:solidFill>
                  <a:srgbClr val="00CC00"/>
                </a:solidFill>
                <a:effectLst>
                  <a:outerShdw blurRad="38100" dist="38100" dir="2700000" algn="tl">
                    <a:srgbClr val="C0C0C0"/>
                  </a:outerShdw>
                </a:effectLst>
                <a:uLnTx/>
                <a:uFillTx/>
                <a:latin typeface="+mn-lt"/>
                <a:ea typeface="幼圆" pitchFamily="49" charset="-122"/>
                <a:cs typeface="+mn-cs"/>
              </a:rPr>
              <a:t>开端</a:t>
            </a:r>
            <a:r>
              <a:rPr kumimoji="1" lang="zh-CN" altLang="en-US" sz="3200" b="1" i="0" u="none" strike="noStrike" kern="0" cap="none" spc="0" normalizeH="0" baseline="0" noProof="0" smtClean="0">
                <a:ln>
                  <a:noFill/>
                </a:ln>
                <a:solidFill>
                  <a:srgbClr val="00CC00"/>
                </a:solidFill>
                <a:effectLst/>
                <a:uLnTx/>
                <a:uFillTx/>
                <a:latin typeface="+mn-lt"/>
                <a:ea typeface="幼圆" pitchFamily="49" charset="-122"/>
                <a:cs typeface="+mn-cs"/>
              </a:rPr>
              <a:t>　</a:t>
            </a:r>
            <a:endParaRPr kumimoji="1" lang="zh-CN" altLang="en-US" sz="3200" b="1" i="0" u="none" strike="noStrike" kern="0" cap="none" spc="0" normalizeH="0" baseline="0" noProof="0" smtClean="0">
              <a:ln>
                <a:noFill/>
              </a:ln>
              <a:solidFill>
                <a:srgbClr val="00CC00"/>
              </a:solidFill>
              <a:effectLst/>
              <a:uLnTx/>
              <a:uFillTx/>
              <a:latin typeface="+mn-lt"/>
              <a:ea typeface="幼圆" pitchFamily="49" charset="-122"/>
              <a:cs typeface="+mn-cs"/>
            </a:endParaRPr>
          </a:p>
        </p:txBody>
      </p:sp>
      <p:sp>
        <p:nvSpPr>
          <p:cNvPr id="16388" name="Text Box 4"/>
          <p:cNvSpPr txBox="1">
            <a:spLocks noChangeArrowheads="1"/>
          </p:cNvSpPr>
          <p:nvPr/>
        </p:nvSpPr>
        <p:spPr bwMode="auto">
          <a:xfrm>
            <a:off x="457200" y="3724275"/>
            <a:ext cx="1377950" cy="641350"/>
          </a:xfrm>
          <a:prstGeom prst="rect">
            <a:avLst/>
          </a:prstGeom>
          <a:noFill/>
          <a:ln w="9525">
            <a:noFill/>
            <a:miter lim="800000"/>
          </a:ln>
          <a:effectLst/>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9pPr>
          </a:lstStyle>
          <a:p>
            <a:pPr marR="0" defTabSz="914400">
              <a:buClrTx/>
              <a:buSzTx/>
              <a:buFontTx/>
              <a:buNone/>
              <a:defRPr/>
            </a:pPr>
            <a:r>
              <a:rPr kumimoji="0" lang="zh-CN" altLang="en-US" sz="3600" b="1" kern="1200" cap="none" spc="0" normalizeH="0" baseline="0" noProof="0">
                <a:solidFill>
                  <a:srgbClr val="00CC00"/>
                </a:solidFill>
                <a:effectLst>
                  <a:outerShdw blurRad="38100" dist="38100" dir="2700000" algn="tl">
                    <a:srgbClr val="C0C0C0"/>
                  </a:outerShdw>
                </a:effectLst>
                <a:latin typeface="Verdana" pitchFamily="34" charset="0"/>
                <a:ea typeface="幼圆" pitchFamily="49" charset="-122"/>
                <a:cs typeface="+mn-cs"/>
              </a:rPr>
              <a:t>发展</a:t>
            </a:r>
          </a:p>
        </p:txBody>
      </p:sp>
      <p:sp>
        <p:nvSpPr>
          <p:cNvPr id="16389" name="Text Box 5"/>
          <p:cNvSpPr txBox="1">
            <a:spLocks noChangeArrowheads="1"/>
          </p:cNvSpPr>
          <p:nvPr/>
        </p:nvSpPr>
        <p:spPr bwMode="auto">
          <a:xfrm>
            <a:off x="381000" y="4824413"/>
            <a:ext cx="2822575" cy="641350"/>
          </a:xfrm>
          <a:prstGeom prst="rect">
            <a:avLst/>
          </a:prstGeom>
          <a:noFill/>
          <a:ln w="9525">
            <a:noFill/>
            <a:miter lim="800000"/>
          </a:ln>
          <a:effectLst/>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9pPr>
          </a:lstStyle>
          <a:p>
            <a:pPr marR="0" defTabSz="914400">
              <a:buClrTx/>
              <a:buSzTx/>
              <a:buFontTx/>
              <a:buNone/>
              <a:defRPr/>
            </a:pPr>
            <a:r>
              <a:rPr kumimoji="0" lang="zh-CN" altLang="en-US" sz="3600" b="1" kern="1200" cap="none" spc="0" normalizeH="0" baseline="0" noProof="0">
                <a:solidFill>
                  <a:srgbClr val="00CC00"/>
                </a:solidFill>
                <a:effectLst>
                  <a:outerShdw blurRad="38100" dist="38100" dir="2700000" algn="tl">
                    <a:srgbClr val="C0C0C0"/>
                  </a:outerShdw>
                </a:effectLst>
                <a:latin typeface="Verdana" pitchFamily="34" charset="0"/>
                <a:ea typeface="幼圆" pitchFamily="49" charset="-122"/>
                <a:cs typeface="+mn-cs"/>
              </a:rPr>
              <a:t>高潮和结局</a:t>
            </a:r>
          </a:p>
        </p:txBody>
      </p:sp>
      <p:sp>
        <p:nvSpPr>
          <p:cNvPr id="16390" name="Text Box 6"/>
          <p:cNvSpPr txBox="1">
            <a:spLocks noChangeArrowheads="1"/>
          </p:cNvSpPr>
          <p:nvPr/>
        </p:nvSpPr>
        <p:spPr bwMode="auto">
          <a:xfrm>
            <a:off x="2627313" y="2133600"/>
            <a:ext cx="5905500" cy="1066800"/>
          </a:xfrm>
          <a:prstGeom prst="rect">
            <a:avLst/>
          </a:prstGeom>
          <a:noFill/>
          <a:ln w="9525">
            <a:noFill/>
            <a:miter lim="800000"/>
          </a:ln>
          <a:effectLst/>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9pPr>
          </a:lstStyle>
          <a:p>
            <a:pPr marR="0" defTabSz="914400">
              <a:buClrTx/>
              <a:buSzTx/>
              <a:buFontTx/>
              <a:buNone/>
              <a:defRPr/>
            </a:pPr>
            <a:r>
              <a:rPr kumimoji="0" lang="zh-CN" altLang="en-US" sz="3200" b="1" kern="1200" cap="none" spc="0" normalizeH="0" baseline="0" noProof="0" smtClean="0">
                <a:solidFill>
                  <a:srgbClr val="FF3399"/>
                </a:solidFill>
                <a:effectLst>
                  <a:outerShdw blurRad="38100" dist="38100" dir="2700000" algn="tl">
                    <a:srgbClr val="C0C0C0"/>
                  </a:outerShdw>
                </a:effectLst>
                <a:latin typeface="方正姚体" pitchFamily="2" charset="-122"/>
                <a:ea typeface="方正姚体" pitchFamily="2" charset="-122"/>
                <a:cs typeface="+mn-cs"/>
              </a:rPr>
              <a:t>贪玩、不爱学习</a:t>
            </a:r>
            <a:r>
              <a:rPr kumimoji="0" lang="en-US" altLang="zh-CN" sz="3200" b="1" kern="1200" cap="none" spc="0" normalizeH="0" baseline="0" noProof="0" smtClean="0">
                <a:solidFill>
                  <a:srgbClr val="FF3399"/>
                </a:solidFill>
                <a:effectLst>
                  <a:outerShdw blurRad="38100" dist="38100" dir="2700000" algn="tl">
                    <a:srgbClr val="C0C0C0"/>
                  </a:outerShdw>
                </a:effectLst>
                <a:latin typeface="方正姚体" pitchFamily="2" charset="-122"/>
                <a:ea typeface="方正姚体" pitchFamily="2" charset="-122"/>
                <a:cs typeface="+mn-cs"/>
              </a:rPr>
              <a:t>---</a:t>
            </a:r>
            <a:r>
              <a:rPr kumimoji="0" lang="zh-CN" altLang="en-US" sz="3200" b="1" kern="1200" cap="none" spc="0" normalizeH="0" baseline="0" noProof="0" smtClean="0">
                <a:solidFill>
                  <a:srgbClr val="FF3399"/>
                </a:solidFill>
                <a:effectLst>
                  <a:outerShdw blurRad="38100" dist="38100" dir="2700000" algn="tl">
                    <a:srgbClr val="C0C0C0"/>
                  </a:outerShdw>
                </a:effectLst>
                <a:latin typeface="方正姚体" pitchFamily="2" charset="-122"/>
                <a:ea typeface="方正姚体" pitchFamily="2" charset="-122"/>
                <a:cs typeface="+mn-cs"/>
              </a:rPr>
              <a:t>幼稚</a:t>
            </a:r>
            <a:r>
              <a:rPr kumimoji="0" lang="en-US" altLang="zh-CN" sz="3200" b="1" kern="1200" cap="none" spc="0" normalizeH="0" baseline="0" noProof="0" smtClean="0">
                <a:solidFill>
                  <a:srgbClr val="FF3399"/>
                </a:solidFill>
                <a:effectLst>
                  <a:outerShdw blurRad="38100" dist="38100" dir="2700000" algn="tl">
                    <a:srgbClr val="C0C0C0"/>
                  </a:outerShdw>
                </a:effectLst>
                <a:latin typeface="方正姚体" pitchFamily="2" charset="-122"/>
                <a:ea typeface="方正姚体" pitchFamily="2" charset="-122"/>
                <a:cs typeface="+mn-cs"/>
              </a:rPr>
              <a:t>---</a:t>
            </a:r>
            <a:r>
              <a:rPr kumimoji="0" lang="zh-CN" altLang="en-US" sz="3200" b="1" kern="1200" cap="none" spc="0" normalizeH="0" baseline="0" noProof="0" smtClean="0">
                <a:solidFill>
                  <a:srgbClr val="FF3399"/>
                </a:solidFill>
                <a:effectLst>
                  <a:outerShdw blurRad="38100" dist="38100" dir="2700000" algn="tl">
                    <a:srgbClr val="C0C0C0"/>
                  </a:outerShdw>
                </a:effectLst>
                <a:latin typeface="方正姚体" pitchFamily="2" charset="-122"/>
                <a:ea typeface="方正姚体" pitchFamily="2" charset="-122"/>
                <a:cs typeface="+mn-cs"/>
              </a:rPr>
              <a:t>怕老师</a:t>
            </a:r>
            <a:r>
              <a:rPr kumimoji="0" lang="en-US" altLang="zh-CN" sz="3200" b="1" kern="1200" cap="none" spc="0" normalizeH="0" baseline="0" noProof="0" smtClean="0">
                <a:solidFill>
                  <a:srgbClr val="FF3399"/>
                </a:solidFill>
                <a:effectLst>
                  <a:outerShdw blurRad="38100" dist="38100" dir="2700000" algn="tl">
                    <a:srgbClr val="C0C0C0"/>
                  </a:outerShdw>
                </a:effectLst>
                <a:latin typeface="方正姚体" pitchFamily="2" charset="-122"/>
                <a:ea typeface="方正姚体" pitchFamily="2" charset="-122"/>
                <a:cs typeface="+mn-cs"/>
              </a:rPr>
              <a:t>---</a:t>
            </a:r>
            <a:r>
              <a:rPr kumimoji="0" lang="zh-CN" altLang="en-US" sz="3200" b="1" kern="1200" cap="none" spc="0" normalizeH="0" baseline="0" noProof="0" smtClean="0">
                <a:solidFill>
                  <a:srgbClr val="FF3399"/>
                </a:solidFill>
                <a:effectLst>
                  <a:outerShdw blurRad="38100" dist="38100" dir="2700000" algn="tl">
                    <a:srgbClr val="C0C0C0"/>
                  </a:outerShdw>
                </a:effectLst>
                <a:latin typeface="方正姚体" pitchFamily="2" charset="-122"/>
                <a:ea typeface="方正姚体" pitchFamily="2" charset="-122"/>
                <a:cs typeface="+mn-cs"/>
              </a:rPr>
              <a:t>但还能管住自己的孩子</a:t>
            </a:r>
          </a:p>
        </p:txBody>
      </p:sp>
      <p:sp>
        <p:nvSpPr>
          <p:cNvPr id="16391" name="Rectangle 7"/>
          <p:cNvSpPr>
            <a:spLocks noChangeArrowheads="1"/>
          </p:cNvSpPr>
          <p:nvPr/>
        </p:nvSpPr>
        <p:spPr bwMode="auto">
          <a:xfrm>
            <a:off x="2743200" y="3417888"/>
            <a:ext cx="6400800" cy="1163638"/>
          </a:xfrm>
          <a:prstGeom prst="rect">
            <a:avLst/>
          </a:prstGeom>
          <a:noFill/>
          <a:ln w="9525">
            <a:noFill/>
            <a:miter lim="800000"/>
          </a:ln>
          <a:effectLst/>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9pPr>
          </a:lstStyle>
          <a:p>
            <a:pPr marL="0" marR="0" lvl="0" indent="0" algn="l" defTabSz="914400" rtl="0" eaLnBrk="1" fontAlgn="base" latinLnBrk="0" hangingPunct="1">
              <a:lnSpc>
                <a:spcPct val="100000"/>
              </a:lnSpc>
              <a:spcBef>
                <a:spcPct val="20000"/>
              </a:spcBef>
              <a:spcAft>
                <a:spcPct val="0"/>
              </a:spcAft>
              <a:buClr>
                <a:schemeClr val="hlink"/>
              </a:buClr>
              <a:buSzPct val="70000"/>
              <a:buFont typeface="Wingdings" pitchFamily="2" charset="2"/>
              <a:buNone/>
              <a:defRPr/>
            </a:pPr>
            <a:r>
              <a:rPr kumimoji="0" lang="zh-CN" altLang="en-US" sz="3200" b="1" i="0" u="none" strike="noStrike" kern="1200" cap="none" spc="0" normalizeH="0" baseline="0" noProof="0" smtClean="0">
                <a:ln>
                  <a:noFill/>
                </a:ln>
                <a:solidFill>
                  <a:srgbClr val="FF3399"/>
                </a:solidFill>
                <a:effectLst>
                  <a:outerShdw blurRad="38100" dist="38100" dir="2700000" algn="tl">
                    <a:srgbClr val="C0C0C0"/>
                  </a:outerShdw>
                </a:effectLst>
                <a:uLnTx/>
                <a:uFillTx/>
                <a:latin typeface="方正姚体" pitchFamily="2" charset="-122"/>
                <a:ea typeface="方正姚体" pitchFamily="2" charset="-122"/>
                <a:cs typeface="+mn-cs"/>
              </a:rPr>
              <a:t>感到诧异</a:t>
            </a:r>
            <a:r>
              <a:rPr kumimoji="0" lang="en-US" altLang="zh-CN" sz="3200" b="1" i="0" u="none" strike="noStrike" kern="1200" cap="none" spc="0" normalizeH="0" baseline="0" noProof="0" smtClean="0">
                <a:ln>
                  <a:noFill/>
                </a:ln>
                <a:solidFill>
                  <a:srgbClr val="00FFCC"/>
                </a:solidFill>
                <a:effectLst>
                  <a:outerShdw blurRad="38100" dist="38100" dir="2700000" algn="tl">
                    <a:srgbClr val="C0C0C0"/>
                  </a:outerShdw>
                </a:effectLst>
                <a:uLnTx/>
                <a:uFillTx/>
                <a:latin typeface="方正姚体" pitchFamily="2" charset="-122"/>
                <a:ea typeface="方正姚体" pitchFamily="2" charset="-122"/>
                <a:cs typeface="+mn-cs"/>
              </a:rPr>
              <a:t>---</a:t>
            </a:r>
            <a:r>
              <a:rPr kumimoji="0" lang="zh-CN" altLang="en-US" sz="3200" b="1" i="0" u="none" strike="noStrike" kern="1200" cap="none" spc="0" normalizeH="0" baseline="0" noProof="0" smtClean="0">
                <a:ln>
                  <a:noFill/>
                </a:ln>
                <a:solidFill>
                  <a:srgbClr val="FF3399"/>
                </a:solidFill>
                <a:effectLst>
                  <a:outerShdw blurRad="38100" dist="38100" dir="2700000" algn="tl">
                    <a:srgbClr val="C0C0C0"/>
                  </a:outerShdw>
                </a:effectLst>
                <a:uLnTx/>
                <a:uFillTx/>
                <a:latin typeface="方正姚体" pitchFamily="2" charset="-122"/>
                <a:ea typeface="方正姚体" pitchFamily="2" charset="-122"/>
                <a:cs typeface="+mn-cs"/>
              </a:rPr>
              <a:t>爱国情感萌发</a:t>
            </a:r>
            <a:r>
              <a:rPr kumimoji="0" lang="en-US" altLang="zh-CN" sz="3200" b="1" i="0" u="none" strike="noStrike" kern="1200" cap="none" spc="0" normalizeH="0" baseline="0" noProof="0" smtClean="0">
                <a:ln>
                  <a:noFill/>
                </a:ln>
                <a:solidFill>
                  <a:srgbClr val="00FFCC"/>
                </a:solidFill>
                <a:effectLst>
                  <a:outerShdw blurRad="38100" dist="38100" dir="2700000" algn="tl">
                    <a:srgbClr val="C0C0C0"/>
                  </a:outerShdw>
                </a:effectLst>
                <a:uLnTx/>
                <a:uFillTx/>
                <a:latin typeface="方正姚体" pitchFamily="2" charset="-122"/>
                <a:ea typeface="方正姚体" pitchFamily="2" charset="-122"/>
                <a:cs typeface="+mn-cs"/>
              </a:rPr>
              <a:t>----</a:t>
            </a:r>
            <a:endParaRPr kumimoji="0" lang="en-US" altLang="zh-CN" sz="3200" b="1" i="0" u="none" strike="noStrike" kern="1200" cap="none" spc="0" normalizeH="0" baseline="0" noProof="0" smtClean="0">
              <a:ln>
                <a:noFill/>
              </a:ln>
              <a:solidFill>
                <a:srgbClr val="00FFCC"/>
              </a:solidFill>
              <a:effectLst>
                <a:outerShdw blurRad="38100" dist="38100" dir="2700000" algn="tl">
                  <a:srgbClr val="C0C0C0"/>
                </a:outerShdw>
              </a:effectLst>
              <a:uLnTx/>
              <a:uFillTx/>
              <a:latin typeface="方正姚体" pitchFamily="2" charset="-122"/>
              <a:ea typeface="方正姚体" pitchFamily="2" charset="-122"/>
              <a:cs typeface="+mn-cs"/>
            </a:endParaRPr>
          </a:p>
          <a:p>
            <a:pPr marL="0" marR="0" lvl="0" indent="0" algn="l" defTabSz="914400" rtl="0" eaLnBrk="1" fontAlgn="base" latinLnBrk="0" hangingPunct="1">
              <a:lnSpc>
                <a:spcPct val="100000"/>
              </a:lnSpc>
              <a:spcBef>
                <a:spcPct val="20000"/>
              </a:spcBef>
              <a:spcAft>
                <a:spcPct val="0"/>
              </a:spcAft>
              <a:buClr>
                <a:schemeClr val="hlink"/>
              </a:buClr>
              <a:buSzPct val="70000"/>
              <a:buFont typeface="Wingdings" pitchFamily="2" charset="2"/>
              <a:buNone/>
              <a:defRPr/>
            </a:pPr>
            <a:r>
              <a:rPr kumimoji="0" lang="zh-CN" altLang="en-US" sz="3200" b="1" i="0" u="none" strike="noStrike" kern="1200" cap="none" spc="0" normalizeH="0" baseline="0" noProof="0" smtClean="0">
                <a:ln>
                  <a:noFill/>
                </a:ln>
                <a:solidFill>
                  <a:srgbClr val="FF3399"/>
                </a:solidFill>
                <a:effectLst>
                  <a:outerShdw blurRad="38100" dist="38100" dir="2700000" algn="tl">
                    <a:srgbClr val="C0C0C0"/>
                  </a:outerShdw>
                </a:effectLst>
                <a:uLnTx/>
                <a:uFillTx/>
                <a:latin typeface="方正姚体" pitchFamily="2" charset="-122"/>
                <a:ea typeface="方正姚体" pitchFamily="2" charset="-122"/>
                <a:cs typeface="+mn-cs"/>
              </a:rPr>
              <a:t>理解学习的重要</a:t>
            </a:r>
            <a:r>
              <a:rPr kumimoji="0" lang="en-US" altLang="zh-CN" sz="3200" b="1" i="0" u="none" strike="noStrike" kern="1200" cap="none" spc="0" normalizeH="0" baseline="0" noProof="0" smtClean="0">
                <a:ln>
                  <a:noFill/>
                </a:ln>
                <a:solidFill>
                  <a:srgbClr val="00FFCC"/>
                </a:solidFill>
                <a:effectLst>
                  <a:outerShdw blurRad="38100" dist="38100" dir="2700000" algn="tl">
                    <a:srgbClr val="C0C0C0"/>
                  </a:outerShdw>
                </a:effectLst>
                <a:uLnTx/>
                <a:uFillTx/>
                <a:latin typeface="方正姚体" pitchFamily="2" charset="-122"/>
                <a:ea typeface="方正姚体" pitchFamily="2" charset="-122"/>
                <a:cs typeface="+mn-cs"/>
              </a:rPr>
              <a:t>---</a:t>
            </a:r>
            <a:r>
              <a:rPr kumimoji="0" lang="zh-CN" altLang="en-US" sz="3200" b="1" i="0" u="none" strike="noStrike" kern="1200" cap="none" spc="0" normalizeH="0" baseline="0" noProof="0" smtClean="0">
                <a:ln>
                  <a:noFill/>
                </a:ln>
                <a:solidFill>
                  <a:srgbClr val="FF3399"/>
                </a:solidFill>
                <a:effectLst>
                  <a:outerShdw blurRad="38100" dist="38100" dir="2700000" algn="tl">
                    <a:srgbClr val="C0C0C0"/>
                  </a:outerShdw>
                </a:effectLst>
                <a:uLnTx/>
                <a:uFillTx/>
                <a:latin typeface="方正姚体" pitchFamily="2" charset="-122"/>
                <a:ea typeface="方正姚体" pitchFamily="2" charset="-122"/>
                <a:cs typeface="+mn-cs"/>
              </a:rPr>
              <a:t>懂得怎样爱国</a:t>
            </a:r>
            <a:endParaRPr kumimoji="0" lang="zh-CN" altLang="en-US" sz="3200" b="1" i="0" u="none" strike="noStrike" kern="1200" cap="none" spc="0" normalizeH="0" baseline="0" noProof="0" smtClean="0">
              <a:ln>
                <a:noFill/>
              </a:ln>
              <a:solidFill>
                <a:srgbClr val="FF3399"/>
              </a:solidFill>
              <a:effectLst>
                <a:outerShdw blurRad="38100" dist="38100" dir="2700000" algn="tl">
                  <a:srgbClr val="C0C0C0"/>
                </a:outerShdw>
              </a:effectLst>
              <a:uLnTx/>
              <a:uFillTx/>
              <a:latin typeface="方正姚体" pitchFamily="2" charset="-122"/>
              <a:ea typeface="方正姚体" pitchFamily="2" charset="-122"/>
              <a:cs typeface="+mn-cs"/>
            </a:endParaRPr>
          </a:p>
        </p:txBody>
      </p:sp>
      <p:sp>
        <p:nvSpPr>
          <p:cNvPr id="16392" name="Rectangle 8"/>
          <p:cNvSpPr>
            <a:spLocks noChangeArrowheads="1"/>
          </p:cNvSpPr>
          <p:nvPr/>
        </p:nvSpPr>
        <p:spPr bwMode="auto">
          <a:xfrm>
            <a:off x="2843213" y="4810125"/>
            <a:ext cx="6049963" cy="1066800"/>
          </a:xfrm>
          <a:prstGeom prst="rect">
            <a:avLst/>
          </a:prstGeom>
          <a:noFill/>
          <a:ln w="9525">
            <a:noFill/>
            <a:miter lim="800000"/>
          </a:ln>
          <a:effectLst/>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r>
              <a:rPr kumimoji="0" lang="zh-CN" altLang="en-US" sz="3200" b="1" i="0" u="none" strike="noStrike" kern="1200" cap="none" spc="0" normalizeH="0" baseline="0" noProof="0" smtClean="0">
                <a:ln>
                  <a:noFill/>
                </a:ln>
                <a:solidFill>
                  <a:srgbClr val="FF3399"/>
                </a:solidFill>
                <a:effectLst>
                  <a:outerShdw blurRad="38100" dist="38100" dir="2700000" algn="tl">
                    <a:srgbClr val="C0C0C0"/>
                  </a:outerShdw>
                </a:effectLst>
                <a:uLnTx/>
                <a:uFillTx/>
                <a:latin typeface="方正姚体" pitchFamily="2" charset="-122"/>
                <a:ea typeface="方正姚体" pitchFamily="2" charset="-122"/>
                <a:cs typeface="+mn-cs"/>
              </a:rPr>
              <a:t>爱国情感升华</a:t>
            </a:r>
            <a:r>
              <a:rPr kumimoji="0" lang="en-US" altLang="zh-CN" sz="3200" b="1" i="0" u="none" strike="noStrike" kern="1200" cap="none" spc="0" normalizeH="0" baseline="0" noProof="0" smtClean="0">
                <a:ln>
                  <a:noFill/>
                </a:ln>
                <a:solidFill>
                  <a:srgbClr val="00FFCC"/>
                </a:solidFill>
                <a:effectLst>
                  <a:outerShdw blurRad="38100" dist="38100" dir="2700000" algn="tl">
                    <a:srgbClr val="C0C0C0"/>
                  </a:outerShdw>
                </a:effectLst>
                <a:uLnTx/>
                <a:uFillTx/>
                <a:latin typeface="方正姚体" pitchFamily="2" charset="-122"/>
                <a:ea typeface="方正姚体" pitchFamily="2" charset="-122"/>
                <a:cs typeface="+mn-cs"/>
              </a:rPr>
              <a:t>---</a:t>
            </a:r>
            <a:r>
              <a:rPr kumimoji="0" lang="zh-CN" altLang="en-US" sz="3200" b="1" i="0" u="none" strike="noStrike" kern="1200" cap="none" spc="0" normalizeH="0" baseline="0" noProof="0" smtClean="0">
                <a:ln>
                  <a:noFill/>
                </a:ln>
                <a:solidFill>
                  <a:srgbClr val="FF3399"/>
                </a:solidFill>
                <a:effectLst>
                  <a:outerShdw blurRad="38100" dist="38100" dir="2700000" algn="tl">
                    <a:srgbClr val="C0C0C0"/>
                  </a:outerShdw>
                </a:effectLst>
                <a:uLnTx/>
                <a:uFillTx/>
                <a:latin typeface="方正姚体" pitchFamily="2" charset="-122"/>
                <a:ea typeface="方正姚体" pitchFamily="2" charset="-122"/>
                <a:cs typeface="+mn-cs"/>
              </a:rPr>
              <a:t>理解老师、敬爱老师</a:t>
            </a:r>
            <a:endParaRPr kumimoji="0" lang="zh-CN" altLang="en-US" sz="3200" b="1" i="0" u="none" strike="noStrike" kern="1200" cap="none" spc="0" normalizeH="0" baseline="0" noProof="0" smtClean="0">
              <a:ln>
                <a:noFill/>
              </a:ln>
              <a:solidFill>
                <a:srgbClr val="FF3399"/>
              </a:solidFill>
              <a:effectLst>
                <a:outerShdw blurRad="38100" dist="38100" dir="2700000" algn="tl">
                  <a:srgbClr val="C0C0C0"/>
                </a:outerShdw>
              </a:effectLst>
              <a:uLnTx/>
              <a:uFillTx/>
              <a:latin typeface="方正姚体" pitchFamily="2" charset="-122"/>
              <a:ea typeface="方正姚体" pitchFamily="2" charset="-122"/>
              <a:cs typeface="+mn-cs"/>
            </a:endParaRPr>
          </a:p>
        </p:txBody>
      </p:sp>
    </p:spTree>
  </p:cSld>
  <p:clrMapOvr>
    <a:masterClrMapping/>
  </p:clrMapOvr>
  <p:transition>
    <p:randomBa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2" presetClass="entr" presetSubtype="4" dur="1000" fill="hold" grpId="0" nodeType="clickEffect">
                                  <p:stCondLst>
                                    <p:cond delay="0"/>
                                  </p:stCondLst>
                                  <p:childTnLst>
                                    <p:set>
                                      <p:cBhvr>
                                        <p:cTn id="6" dur="1" fill="hold">
                                          <p:stCondLst>
                                            <p:cond delay="0"/>
                                          </p:stCondLst>
                                        </p:cTn>
                                        <p:tgtEl>
                                          <p:spTgt spid="16390"/>
                                        </p:tgtEl>
                                        <p:attrNameLst>
                                          <p:attrName>style.visibility</p:attrName>
                                        </p:attrNameLst>
                                      </p:cBhvr>
                                      <p:to>
                                        <p:strVal val="visible"/>
                                      </p:to>
                                    </p:set>
                                    <p:anim calcmode="lin" valueType="num">
                                      <p:cBhvr additive="base">
                                        <p:cTn id="7" dur="1000" fill="hold"/>
                                        <p:tgtEl>
                                          <p:spTgt spid="16390"/>
                                        </p:tgtEl>
                                        <p:attrNameLst>
                                          <p:attrName>ppt_x</p:attrName>
                                        </p:attrNameLst>
                                      </p:cBhvr>
                                      <p:tavLst>
                                        <p:tav tm="0">
                                          <p:val>
                                            <p:strVal val="#ppt_x"/>
                                          </p:val>
                                        </p:tav>
                                        <p:tav tm="100000">
                                          <p:val>
                                            <p:strVal val="#ppt_x"/>
                                          </p:val>
                                        </p:tav>
                                      </p:tavLst>
                                    </p:anim>
                                    <p:anim calcmode="lin" valueType="num">
                                      <p:cBhvr additive="base">
                                        <p:cTn id="8" dur="1000" fill="hold"/>
                                        <p:tgtEl>
                                          <p:spTgt spid="16390"/>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afterGroup">
                            <p:stCondLst>
                              <p:cond delay="0"/>
                            </p:stCondLst>
                            <p:childTnLst>
                              <p:par>
                                <p:cTn id="11" presetID="2" presetClass="entr" presetSubtype="4" dur="1000" fill="hold" grpId="1" nodeType="clickEffect">
                                  <p:stCondLst>
                                    <p:cond delay="0"/>
                                  </p:stCondLst>
                                  <p:childTnLst>
                                    <p:set>
                                      <p:cBhvr>
                                        <p:cTn id="12" dur="1" fill="hold">
                                          <p:stCondLst>
                                            <p:cond delay="0"/>
                                          </p:stCondLst>
                                        </p:cTn>
                                        <p:tgtEl>
                                          <p:spTgt spid="16391"/>
                                        </p:tgtEl>
                                        <p:attrNameLst>
                                          <p:attrName>style.visibility</p:attrName>
                                        </p:attrNameLst>
                                      </p:cBhvr>
                                      <p:to>
                                        <p:strVal val="visible"/>
                                      </p:to>
                                    </p:set>
                                    <p:anim calcmode="lin" valueType="num">
                                      <p:cBhvr additive="base">
                                        <p:cTn id="13" dur="1000" fill="hold"/>
                                        <p:tgtEl>
                                          <p:spTgt spid="16391"/>
                                        </p:tgtEl>
                                        <p:attrNameLst>
                                          <p:attrName>ppt_x</p:attrName>
                                        </p:attrNameLst>
                                      </p:cBhvr>
                                      <p:tavLst>
                                        <p:tav tm="0">
                                          <p:val>
                                            <p:strVal val="#ppt_x"/>
                                          </p:val>
                                        </p:tav>
                                        <p:tav tm="100000">
                                          <p:val>
                                            <p:strVal val="#ppt_x"/>
                                          </p:val>
                                        </p:tav>
                                      </p:tavLst>
                                    </p:anim>
                                    <p:anim calcmode="lin" valueType="num">
                                      <p:cBhvr additive="base">
                                        <p:cTn id="14" dur="1000" fill="hold"/>
                                        <p:tgtEl>
                                          <p:spTgt spid="16391"/>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afterGroup">
                            <p:stCondLst>
                              <p:cond delay="0"/>
                            </p:stCondLst>
                            <p:childTnLst>
                              <p:par>
                                <p:cTn id="17" presetID="2" presetClass="entr" presetSubtype="4" dur="1000" fill="hold" grpId="2" nodeType="clickEffect">
                                  <p:stCondLst>
                                    <p:cond delay="0"/>
                                  </p:stCondLst>
                                  <p:childTnLst>
                                    <p:set>
                                      <p:cBhvr>
                                        <p:cTn id="18" dur="1" fill="hold">
                                          <p:stCondLst>
                                            <p:cond delay="0"/>
                                          </p:stCondLst>
                                        </p:cTn>
                                        <p:tgtEl>
                                          <p:spTgt spid="16392"/>
                                        </p:tgtEl>
                                        <p:attrNameLst>
                                          <p:attrName>style.visibility</p:attrName>
                                        </p:attrNameLst>
                                      </p:cBhvr>
                                      <p:to>
                                        <p:strVal val="visible"/>
                                      </p:to>
                                    </p:set>
                                    <p:anim calcmode="lin" valueType="num">
                                      <p:cBhvr additive="base">
                                        <p:cTn id="19" dur="1000" fill="hold"/>
                                        <p:tgtEl>
                                          <p:spTgt spid="16392"/>
                                        </p:tgtEl>
                                        <p:attrNameLst>
                                          <p:attrName>ppt_x</p:attrName>
                                        </p:attrNameLst>
                                      </p:cBhvr>
                                      <p:tavLst>
                                        <p:tav tm="0">
                                          <p:val>
                                            <p:strVal val="#ppt_x"/>
                                          </p:val>
                                        </p:tav>
                                        <p:tav tm="100000">
                                          <p:val>
                                            <p:strVal val="#ppt_x"/>
                                          </p:val>
                                        </p:tav>
                                      </p:tavLst>
                                    </p:anim>
                                    <p:anim calcmode="lin" valueType="num">
                                      <p:cBhvr additive="base">
                                        <p:cTn id="20" dur="1000" fill="hold"/>
                                        <p:tgtEl>
                                          <p:spTgt spid="1639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390" grpId="0"/>
      <p:bldP spid="16391" grpId="1"/>
      <p:bldP spid="16392" grpId="2"/>
    </p:bldLs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p:bgPr>
    </p:bg>
    <p:spTree>
      <p:nvGrpSpPr>
        <p:cNvPr id="1" name=""/>
        <p:cNvGrpSpPr/>
        <p:nvPr/>
      </p:nvGrpSpPr>
      <p:grpSpPr>
        <a:xfrm>
          <a:off x="0" y="0"/>
          <a:ext cx="0" cy="0"/>
        </a:xfrm>
      </p:grpSpPr>
      <p:sp>
        <p:nvSpPr>
          <p:cNvPr id="13314" name="Text Box 3"/>
          <p:cNvSpPr txBox="1"/>
          <p:nvPr/>
        </p:nvSpPr>
        <p:spPr>
          <a:xfrm>
            <a:off x="2268538" y="1844675"/>
            <a:ext cx="4679950" cy="641350"/>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9pPr>
          </a:lstStyle>
          <a:p>
            <a:r>
              <a:rPr lang="en-US" altLang="zh-CN" sz="3600" b="1">
                <a:latin typeface="Times New Roman" pitchFamily="18" charset="0"/>
              </a:rPr>
              <a:t> </a:t>
            </a:r>
          </a:p>
        </p:txBody>
      </p:sp>
      <p:sp>
        <p:nvSpPr>
          <p:cNvPr id="13315" name="Text Box 4"/>
          <p:cNvSpPr txBox="1"/>
          <p:nvPr/>
        </p:nvSpPr>
        <p:spPr>
          <a:xfrm>
            <a:off x="323850" y="746125"/>
            <a:ext cx="355600" cy="914400"/>
          </a:xfrm>
          <a:prstGeom prst="rect">
            <a:avLst/>
          </a:prstGeom>
          <a:noFill/>
          <a:ln w="9525">
            <a:noFill/>
          </a:ln>
        </p:spPr>
        <p:txBody>
          <a:bodyPr wrap="none">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9pPr>
          </a:lstStyle>
          <a:p>
            <a:r>
              <a:rPr lang="en-US" altLang="zh-CN" sz="5400">
                <a:latin typeface="Times New Roman" pitchFamily="18" charset="0"/>
                <a:ea typeface="华文新魏" pitchFamily="2" charset="-122"/>
              </a:rPr>
              <a:t> </a:t>
            </a:r>
          </a:p>
        </p:txBody>
      </p:sp>
      <p:sp>
        <p:nvSpPr>
          <p:cNvPr id="72709" name="Text Box 5"/>
          <p:cNvSpPr txBox="1"/>
          <p:nvPr/>
        </p:nvSpPr>
        <p:spPr>
          <a:xfrm>
            <a:off x="928688" y="2357438"/>
            <a:ext cx="7500937" cy="1754187"/>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9pPr>
          </a:lstStyle>
          <a:p>
            <a:pPr marL="342900" indent="-342900"/>
            <a:r>
              <a:rPr lang="zh-CN" altLang="en-US" sz="3600">
                <a:solidFill>
                  <a:srgbClr val="FF0000"/>
                </a:solidFill>
                <a:latin typeface="Times New Roman" pitchFamily="18" charset="0"/>
                <a:ea typeface="方正姚体" pitchFamily="2" charset="-122"/>
              </a:rPr>
              <a:t>从贪玩不爱学习到热爱法语</a:t>
            </a:r>
            <a:r>
              <a:rPr lang="en-US" altLang="zh-CN" sz="3600">
                <a:solidFill>
                  <a:srgbClr val="FF0000"/>
                </a:solidFill>
                <a:latin typeface="Times New Roman" pitchFamily="18" charset="0"/>
                <a:ea typeface="方正姚体" pitchFamily="2" charset="-122"/>
              </a:rPr>
              <a:t>;</a:t>
            </a:r>
          </a:p>
          <a:p>
            <a:pPr marL="342900" indent="-342900"/>
            <a:r>
              <a:rPr lang="zh-CN" altLang="en-US" sz="3600">
                <a:solidFill>
                  <a:srgbClr val="FF0000"/>
                </a:solidFill>
                <a:latin typeface="Times New Roman" pitchFamily="18" charset="0"/>
                <a:ea typeface="方正姚体" pitchFamily="2" charset="-122"/>
              </a:rPr>
              <a:t>从怕老师到理解、同情、敬爱老师；</a:t>
            </a:r>
          </a:p>
          <a:p>
            <a:pPr marL="342900" indent="-342900"/>
            <a:r>
              <a:rPr lang="zh-CN" altLang="en-US" sz="3600">
                <a:solidFill>
                  <a:srgbClr val="FF0000"/>
                </a:solidFill>
                <a:latin typeface="Times New Roman" pitchFamily="18" charset="0"/>
                <a:ea typeface="方正姚体" pitchFamily="2" charset="-122"/>
              </a:rPr>
              <a:t> 从幼稚不懂事到热爱祖国。</a:t>
            </a:r>
          </a:p>
        </p:txBody>
      </p:sp>
      <p:sp>
        <p:nvSpPr>
          <p:cNvPr id="13317" name="Rectangle 6"/>
          <p:cNvSpPr/>
          <p:nvPr/>
        </p:nvSpPr>
        <p:spPr>
          <a:xfrm>
            <a:off x="468313" y="936625"/>
            <a:ext cx="8642350" cy="641350"/>
          </a:xfrm>
          <a:prstGeom prst="rect">
            <a:avLst/>
          </a:prstGeom>
          <a:noFill/>
          <a:ln w="9525">
            <a:noFill/>
          </a:ln>
        </p:spPr>
        <p:txBody>
          <a:bodyPr wrap="none">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9pPr>
          </a:lstStyle>
          <a:p>
            <a:r>
              <a:rPr lang="en-US" altLang="zh-CN" sz="3600">
                <a:latin typeface="Times New Roman" pitchFamily="18" charset="0"/>
                <a:ea typeface="方正姚体" pitchFamily="2" charset="-122"/>
              </a:rPr>
              <a:t>2.</a:t>
            </a:r>
            <a:r>
              <a:rPr lang="zh-CN" altLang="en-US" sz="3600">
                <a:latin typeface="Times New Roman" pitchFamily="18" charset="0"/>
                <a:ea typeface="方正姚体" pitchFamily="2" charset="-122"/>
              </a:rPr>
              <a:t>我</a:t>
            </a:r>
            <a:r>
              <a:rPr lang="zh-CN" altLang="en-US" sz="3600">
                <a:latin typeface="方正姚体" pitchFamily="2" charset="-122"/>
                <a:ea typeface="方正姚体" pitchFamily="2" charset="-122"/>
              </a:rPr>
              <a:t>眼中的小弗郎士是一个</a:t>
            </a:r>
            <a:r>
              <a:rPr lang="zh-CN" altLang="en-US" sz="3600" u="sng">
                <a:latin typeface="方正姚体" pitchFamily="2" charset="-122"/>
                <a:ea typeface="方正姚体" pitchFamily="2" charset="-122"/>
              </a:rPr>
              <a:t>               </a:t>
            </a:r>
            <a:r>
              <a:rPr lang="zh-CN" altLang="en-US" sz="3600">
                <a:latin typeface="方正姚体" pitchFamily="2" charset="-122"/>
                <a:ea typeface="方正姚体" pitchFamily="2" charset="-122"/>
              </a:rPr>
              <a:t>的人。</a:t>
            </a:r>
          </a:p>
        </p:txBody>
      </p:sp>
    </p:spTree>
  </p:cSld>
  <p:clrMapOvr>
    <a:masterClrMapping/>
  </p:clrMapOvr>
  <p:transition>
    <p:randomBa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3" presetClass="entr" presetSubtype="10" dur="1000" fill="hold" grpId="0" nodeType="clickEffect">
                                  <p:stCondLst>
                                    <p:cond delay="0"/>
                                  </p:stCondLst>
                                  <p:childTnLst>
                                    <p:set>
                                      <p:cBhvr>
                                        <p:cTn id="6" dur="1" fill="hold">
                                          <p:stCondLst>
                                            <p:cond delay="0"/>
                                          </p:stCondLst>
                                        </p:cTn>
                                        <p:tgtEl>
                                          <p:spTgt spid="72709"/>
                                        </p:tgtEl>
                                        <p:attrNameLst>
                                          <p:attrName>style.visibility</p:attrName>
                                        </p:attrNameLst>
                                      </p:cBhvr>
                                      <p:to>
                                        <p:strVal val="visible"/>
                                      </p:to>
                                    </p:set>
                                    <p:animEffect transition="in" filter="blinds(horizontal)">
                                      <p:cBhvr>
                                        <p:cTn id="7" dur="1000"/>
                                        <p:tgtEl>
                                          <p:spTgt spid="7270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2709" grpId="0"/>
    </p:bldLs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p:bgPr>
    </p:bg>
    <p:spTree>
      <p:nvGrpSpPr>
        <p:cNvPr id="1" name=""/>
        <p:cNvGrpSpPr/>
        <p:nvPr/>
      </p:nvGrpSpPr>
      <p:grpSpPr>
        <a:xfrm>
          <a:off x="0" y="0"/>
          <a:ext cx="0" cy="0"/>
        </a:xfrm>
      </p:grpSpPr>
      <p:sp>
        <p:nvSpPr>
          <p:cNvPr id="90114" name="Text Box 2"/>
          <p:cNvSpPr txBox="1"/>
          <p:nvPr/>
        </p:nvSpPr>
        <p:spPr>
          <a:xfrm>
            <a:off x="179388" y="2924175"/>
            <a:ext cx="915987" cy="2735263"/>
          </a:xfrm>
          <a:prstGeom prst="rect">
            <a:avLst/>
          </a:prstGeom>
          <a:noFill/>
          <a:ln w="9525">
            <a:noFill/>
          </a:ln>
        </p:spPr>
        <p:txBody>
          <a:bodyPr vert="eaVert" anchor="ctr" anchorCtr="1">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9pPr>
          </a:lstStyle>
          <a:p>
            <a:pPr>
              <a:spcBef>
                <a:spcPct val="50000"/>
              </a:spcBef>
            </a:pPr>
            <a:r>
              <a:rPr lang="zh-CN" altLang="en-US" sz="4800" b="1">
                <a:solidFill>
                  <a:srgbClr val="FF0000"/>
                </a:solidFill>
                <a:latin typeface="Times New Roman" pitchFamily="18" charset="0"/>
                <a:ea typeface="华文行楷" pitchFamily="2" charset="-122"/>
              </a:rPr>
              <a:t>心理描写</a:t>
            </a:r>
          </a:p>
        </p:txBody>
      </p:sp>
      <p:sp>
        <p:nvSpPr>
          <p:cNvPr id="90115" name="Text Box 3"/>
          <p:cNvSpPr txBox="1"/>
          <p:nvPr/>
        </p:nvSpPr>
        <p:spPr>
          <a:xfrm>
            <a:off x="1116013" y="3860800"/>
            <a:ext cx="1512887" cy="823913"/>
          </a:xfrm>
          <a:prstGeom prst="rect">
            <a:avLst/>
          </a:prstGeom>
          <a:noFill/>
          <a:ln w="9525">
            <a:noFill/>
          </a:ln>
        </p:spPr>
        <p:txBody>
          <a:bodyPr lIns="0" rIns="0" anchor="ctr" anchorCtr="1">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9pPr>
          </a:lstStyle>
          <a:p>
            <a:pPr>
              <a:spcBef>
                <a:spcPct val="50000"/>
              </a:spcBef>
            </a:pPr>
            <a:r>
              <a:rPr lang="zh-CN" altLang="en-US" sz="4800" b="1">
                <a:latin typeface="Times New Roman" pitchFamily="18" charset="0"/>
                <a:ea typeface="华文行楷" pitchFamily="2" charset="-122"/>
              </a:rPr>
              <a:t>幼稚</a:t>
            </a:r>
          </a:p>
        </p:txBody>
      </p:sp>
      <p:sp>
        <p:nvSpPr>
          <p:cNvPr id="90116" name="Line 4"/>
          <p:cNvSpPr/>
          <p:nvPr/>
        </p:nvSpPr>
        <p:spPr>
          <a:xfrm>
            <a:off x="2700338" y="4292600"/>
            <a:ext cx="304800" cy="0"/>
          </a:xfrm>
          <a:prstGeom prst="line">
            <a:avLst/>
          </a:prstGeom>
          <a:ln w="57150" cap="flat" cmpd="sng">
            <a:solidFill>
              <a:srgbClr val="FF0000"/>
            </a:solidFill>
            <a:prstDash val="solid"/>
            <a:headEnd type="none" w="med" len="med"/>
            <a:tailEnd type="triangl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9pPr>
          </a:lstStyle>
          <a:p/>
        </p:txBody>
      </p:sp>
      <p:grpSp>
        <p:nvGrpSpPr>
          <p:cNvPr id="2" name="Group 5"/>
          <p:cNvGrpSpPr/>
          <p:nvPr/>
        </p:nvGrpSpPr>
        <p:grpSpPr>
          <a:xfrm>
            <a:off x="3059113" y="3141663"/>
            <a:ext cx="1655762" cy="2149475"/>
            <a:chOff x="2208" y="2851"/>
            <a:chExt cx="720" cy="1354"/>
          </a:xfrm>
        </p:grpSpPr>
        <p:sp>
          <p:nvSpPr>
            <p:cNvPr id="14351" name="Text Box 6"/>
            <p:cNvSpPr txBox="1"/>
            <p:nvPr/>
          </p:nvSpPr>
          <p:spPr>
            <a:xfrm>
              <a:off x="2208" y="2851"/>
              <a:ext cx="720" cy="519"/>
            </a:xfrm>
            <a:prstGeom prst="rect">
              <a:avLst/>
            </a:prstGeom>
            <a:noFill/>
            <a:ln w="9525">
              <a:noFill/>
            </a:ln>
          </p:spPr>
          <p:txBody>
            <a:bodyPr lIns="0" rIns="0" anchor="ctr" anchorCtr="1">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9pPr>
            </a:lstStyle>
            <a:p>
              <a:pPr>
                <a:spcBef>
                  <a:spcPct val="50000"/>
                </a:spcBef>
              </a:pPr>
              <a:r>
                <a:rPr lang="zh-CN" altLang="en-US" sz="4800" b="1">
                  <a:latin typeface="Times New Roman" pitchFamily="18" charset="0"/>
                  <a:ea typeface="华文行楷" pitchFamily="2" charset="-122"/>
                </a:rPr>
                <a:t>疑惑</a:t>
              </a:r>
            </a:p>
          </p:txBody>
        </p:sp>
        <p:sp>
          <p:nvSpPr>
            <p:cNvPr id="14352" name="Text Box 7"/>
            <p:cNvSpPr txBox="1"/>
            <p:nvPr/>
          </p:nvSpPr>
          <p:spPr>
            <a:xfrm>
              <a:off x="2208" y="3686"/>
              <a:ext cx="720" cy="519"/>
            </a:xfrm>
            <a:prstGeom prst="rect">
              <a:avLst/>
            </a:prstGeom>
            <a:noFill/>
            <a:ln w="9525">
              <a:noFill/>
            </a:ln>
          </p:spPr>
          <p:txBody>
            <a:bodyPr lIns="0" rIns="0" anchor="ctr" anchorCtr="1">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9pPr>
            </a:lstStyle>
            <a:p>
              <a:pPr>
                <a:spcBef>
                  <a:spcPct val="50000"/>
                </a:spcBef>
              </a:pPr>
              <a:r>
                <a:rPr lang="zh-CN" altLang="en-US" sz="4800" b="1">
                  <a:latin typeface="Times New Roman" pitchFamily="18" charset="0"/>
                  <a:ea typeface="华文行楷" pitchFamily="2" charset="-122"/>
                </a:rPr>
                <a:t>诧异</a:t>
              </a:r>
            </a:p>
          </p:txBody>
        </p:sp>
      </p:grpSp>
      <p:sp>
        <p:nvSpPr>
          <p:cNvPr id="90120" name="Line 8"/>
          <p:cNvSpPr/>
          <p:nvPr/>
        </p:nvSpPr>
        <p:spPr>
          <a:xfrm>
            <a:off x="4643438" y="4365625"/>
            <a:ext cx="304800" cy="0"/>
          </a:xfrm>
          <a:prstGeom prst="line">
            <a:avLst/>
          </a:prstGeom>
          <a:ln w="57150" cap="flat" cmpd="sng">
            <a:solidFill>
              <a:srgbClr val="FF0000"/>
            </a:solidFill>
            <a:prstDash val="solid"/>
            <a:headEnd type="none" w="med" len="med"/>
            <a:tailEnd type="triangl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9pPr>
          </a:lstStyle>
          <a:p/>
        </p:txBody>
      </p:sp>
      <p:grpSp>
        <p:nvGrpSpPr>
          <p:cNvPr id="3" name="Group 9"/>
          <p:cNvGrpSpPr/>
          <p:nvPr/>
        </p:nvGrpSpPr>
        <p:grpSpPr>
          <a:xfrm>
            <a:off x="5292725" y="3141663"/>
            <a:ext cx="1584325" cy="2149475"/>
            <a:chOff x="3216" y="2851"/>
            <a:chExt cx="720" cy="1354"/>
          </a:xfrm>
        </p:grpSpPr>
        <p:sp>
          <p:nvSpPr>
            <p:cNvPr id="14349" name="Text Box 10"/>
            <p:cNvSpPr txBox="1"/>
            <p:nvPr/>
          </p:nvSpPr>
          <p:spPr>
            <a:xfrm>
              <a:off x="3216" y="2851"/>
              <a:ext cx="720" cy="519"/>
            </a:xfrm>
            <a:prstGeom prst="rect">
              <a:avLst/>
            </a:prstGeom>
            <a:noFill/>
            <a:ln w="9525">
              <a:noFill/>
            </a:ln>
          </p:spPr>
          <p:txBody>
            <a:bodyPr lIns="0" rIns="0" anchor="ctr" anchorCtr="1">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9pPr>
            </a:lstStyle>
            <a:p>
              <a:pPr>
                <a:spcBef>
                  <a:spcPct val="50000"/>
                </a:spcBef>
              </a:pPr>
              <a:r>
                <a:rPr lang="zh-CN" altLang="en-US" sz="4800" b="1">
                  <a:latin typeface="Times New Roman" pitchFamily="18" charset="0"/>
                  <a:ea typeface="华文行楷" pitchFamily="2" charset="-122"/>
                </a:rPr>
                <a:t>懊悔</a:t>
              </a:r>
            </a:p>
          </p:txBody>
        </p:sp>
        <p:sp>
          <p:nvSpPr>
            <p:cNvPr id="14350" name="Text Box 11"/>
            <p:cNvSpPr txBox="1"/>
            <p:nvPr/>
          </p:nvSpPr>
          <p:spPr>
            <a:xfrm>
              <a:off x="3216" y="3686"/>
              <a:ext cx="720" cy="519"/>
            </a:xfrm>
            <a:prstGeom prst="rect">
              <a:avLst/>
            </a:prstGeom>
            <a:noFill/>
            <a:ln w="9525">
              <a:noFill/>
            </a:ln>
          </p:spPr>
          <p:txBody>
            <a:bodyPr lIns="0" rIns="0" anchor="ctr" anchorCtr="1">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9pPr>
            </a:lstStyle>
            <a:p>
              <a:pPr>
                <a:spcBef>
                  <a:spcPct val="50000"/>
                </a:spcBef>
              </a:pPr>
              <a:r>
                <a:rPr lang="zh-CN" altLang="en-US" sz="4800" b="1">
                  <a:latin typeface="Times New Roman" pitchFamily="18" charset="0"/>
                  <a:ea typeface="华文行楷" pitchFamily="2" charset="-122"/>
                </a:rPr>
                <a:t>难受</a:t>
              </a:r>
            </a:p>
          </p:txBody>
        </p:sp>
      </p:grpSp>
      <p:sp>
        <p:nvSpPr>
          <p:cNvPr id="90124" name="Line 12"/>
          <p:cNvSpPr/>
          <p:nvPr/>
        </p:nvSpPr>
        <p:spPr>
          <a:xfrm>
            <a:off x="6732588" y="4292600"/>
            <a:ext cx="304800" cy="0"/>
          </a:xfrm>
          <a:prstGeom prst="line">
            <a:avLst/>
          </a:prstGeom>
          <a:ln w="57150" cap="flat" cmpd="sng">
            <a:solidFill>
              <a:srgbClr val="FF0000"/>
            </a:solidFill>
            <a:prstDash val="solid"/>
            <a:headEnd type="none" w="med" len="med"/>
            <a:tailEnd type="triangle" w="med" len="med"/>
          </a:ln>
        </p:spPr>
        <p:txBody>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9pPr>
          </a:lstStyle>
          <a:p/>
        </p:txBody>
      </p:sp>
      <p:grpSp>
        <p:nvGrpSpPr>
          <p:cNvPr id="4" name="Group 13"/>
          <p:cNvGrpSpPr/>
          <p:nvPr/>
        </p:nvGrpSpPr>
        <p:grpSpPr>
          <a:xfrm>
            <a:off x="7308850" y="3141663"/>
            <a:ext cx="1619250" cy="2149475"/>
            <a:chOff x="4320" y="2851"/>
            <a:chExt cx="720" cy="1354"/>
          </a:xfrm>
        </p:grpSpPr>
        <p:sp>
          <p:nvSpPr>
            <p:cNvPr id="14347" name="Text Box 14"/>
            <p:cNvSpPr txBox="1"/>
            <p:nvPr/>
          </p:nvSpPr>
          <p:spPr>
            <a:xfrm>
              <a:off x="4320" y="2851"/>
              <a:ext cx="720" cy="519"/>
            </a:xfrm>
            <a:prstGeom prst="rect">
              <a:avLst/>
            </a:prstGeom>
            <a:noFill/>
            <a:ln w="9525">
              <a:noFill/>
            </a:ln>
          </p:spPr>
          <p:txBody>
            <a:bodyPr lIns="0" rIns="0" anchor="ctr" anchorCtr="1">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9pPr>
            </a:lstStyle>
            <a:p>
              <a:pPr>
                <a:spcBef>
                  <a:spcPct val="50000"/>
                </a:spcBef>
              </a:pPr>
              <a:r>
                <a:rPr lang="zh-CN" altLang="en-US" sz="4800" b="1">
                  <a:latin typeface="Times New Roman" pitchFamily="18" charset="0"/>
                  <a:ea typeface="华文行楷" pitchFamily="2" charset="-122"/>
                </a:rPr>
                <a:t>悲愤</a:t>
              </a:r>
            </a:p>
          </p:txBody>
        </p:sp>
        <p:sp>
          <p:nvSpPr>
            <p:cNvPr id="14348" name="Text Box 15"/>
            <p:cNvSpPr txBox="1"/>
            <p:nvPr/>
          </p:nvSpPr>
          <p:spPr>
            <a:xfrm>
              <a:off x="4320" y="3686"/>
              <a:ext cx="720" cy="519"/>
            </a:xfrm>
            <a:prstGeom prst="rect">
              <a:avLst/>
            </a:prstGeom>
            <a:noFill/>
            <a:ln w="9525">
              <a:noFill/>
            </a:ln>
          </p:spPr>
          <p:txBody>
            <a:bodyPr lIns="0" rIns="0" anchor="ctr" anchorCtr="1">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9pPr>
            </a:lstStyle>
            <a:p>
              <a:pPr>
                <a:spcBef>
                  <a:spcPct val="50000"/>
                </a:spcBef>
              </a:pPr>
              <a:r>
                <a:rPr lang="zh-CN" altLang="en-US" sz="4800" b="1">
                  <a:latin typeface="Times New Roman" pitchFamily="18" charset="0"/>
                  <a:ea typeface="华文行楷" pitchFamily="2" charset="-122"/>
                </a:rPr>
                <a:t>懂事</a:t>
              </a:r>
            </a:p>
          </p:txBody>
        </p:sp>
      </p:grpSp>
      <p:sp>
        <p:nvSpPr>
          <p:cNvPr id="14346" name="Rectangle 17"/>
          <p:cNvSpPr/>
          <p:nvPr/>
        </p:nvSpPr>
        <p:spPr>
          <a:xfrm>
            <a:off x="285750" y="1000125"/>
            <a:ext cx="8178800" cy="646113"/>
          </a:xfrm>
          <a:prstGeom prst="rect">
            <a:avLst/>
          </a:prstGeom>
          <a:noFill/>
          <a:ln w="9525">
            <a:noFill/>
          </a:ln>
        </p:spPr>
        <p:txBody>
          <a:bodyPr wrap="none">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9pPr>
          </a:lstStyle>
          <a:p>
            <a:pPr>
              <a:spcBef>
                <a:spcPct val="50000"/>
              </a:spcBef>
            </a:pPr>
            <a:r>
              <a:rPr lang="en-US" altLang="zh-CN" sz="3600" b="1">
                <a:solidFill>
                  <a:srgbClr val="FF3300"/>
                </a:solidFill>
                <a:latin typeface="方正姚体" pitchFamily="2" charset="-122"/>
                <a:ea typeface="方正姚体" pitchFamily="2" charset="-122"/>
              </a:rPr>
              <a:t>3.</a:t>
            </a:r>
            <a:r>
              <a:rPr lang="zh-CN" altLang="en-US" sz="3600" b="1">
                <a:solidFill>
                  <a:srgbClr val="FF3300"/>
                </a:solidFill>
                <a:latin typeface="方正姚体" pitchFamily="2" charset="-122"/>
                <a:ea typeface="方正姚体" pitchFamily="2" charset="-122"/>
              </a:rPr>
              <a:t>作者主要运用什么方法描写小弗郎士</a:t>
            </a:r>
            <a:r>
              <a:rPr lang="en-US" altLang="zh-CN" sz="3600" b="1">
                <a:solidFill>
                  <a:srgbClr val="FF3300"/>
                </a:solidFill>
                <a:latin typeface="方正姚体" pitchFamily="2" charset="-122"/>
                <a:ea typeface="方正姚体" pitchFamily="2" charset="-122"/>
              </a:rPr>
              <a:t>?</a:t>
            </a:r>
          </a:p>
        </p:txBody>
      </p:sp>
    </p:spTree>
  </p:cSld>
  <p:clrMapOvr>
    <a:masterClrMapping/>
  </p:clrMapOvr>
  <p:transition>
    <p:randomBa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9" presetClass="entr" presetSubtype="0" dur="1000" fill="hold" grpId="0" nodeType="clickEffect">
                                  <p:stCondLst>
                                    <p:cond delay="0"/>
                                  </p:stCondLst>
                                  <p:iterate type="wd">
                                    <p:tmPct val="100000"/>
                                  </p:iterate>
                                  <p:childTnLst>
                                    <p:set>
                                      <p:cBhvr>
                                        <p:cTn id="6" dur="1" fill="hold">
                                          <p:stCondLst>
                                            <p:cond delay="0"/>
                                          </p:stCondLst>
                                        </p:cTn>
                                        <p:tgtEl>
                                          <p:spTgt spid="90114"/>
                                        </p:tgtEl>
                                        <p:attrNameLst>
                                          <p:attrName>style.visibility</p:attrName>
                                        </p:attrNameLst>
                                      </p:cBhvr>
                                      <p:to>
                                        <p:strVal val="visible"/>
                                      </p:to>
                                    </p:set>
                                    <p:animEffect transition="in" filter="dissolve">
                                      <p:cBhvr>
                                        <p:cTn id="7" dur="1000"/>
                                        <p:tgtEl>
                                          <p:spTgt spid="90114"/>
                                        </p:tgtEl>
                                      </p:cBhvr>
                                    </p:animEffect>
                                  </p:childTnLst>
                                </p:cTn>
                              </p:par>
                            </p:childTnLst>
                          </p:cTn>
                        </p:par>
                      </p:childTnLst>
                    </p:cTn>
                  </p:par>
                  <p:par>
                    <p:cTn id="8" fill="hold" nodeType="clickPar">
                      <p:stCondLst>
                        <p:cond delay="indefinite"/>
                      </p:stCondLst>
                      <p:childTnLst>
                        <p:par>
                          <p:cTn id="9" fill="hold" nodeType="afterGroup">
                            <p:stCondLst>
                              <p:cond delay="0"/>
                            </p:stCondLst>
                            <p:childTnLst>
                              <p:par>
                                <p:cTn id="10" presetID="5" presetClass="entr" presetSubtype="5" dur="1000" fill="hold" grpId="1" nodeType="clickEffect">
                                  <p:stCondLst>
                                    <p:cond delay="0"/>
                                  </p:stCondLst>
                                  <p:childTnLst>
                                    <p:set>
                                      <p:cBhvr>
                                        <p:cTn id="11" dur="1" fill="hold">
                                          <p:stCondLst>
                                            <p:cond delay="0"/>
                                          </p:stCondLst>
                                        </p:cTn>
                                        <p:tgtEl>
                                          <p:spTgt spid="90115"/>
                                        </p:tgtEl>
                                        <p:attrNameLst>
                                          <p:attrName>style.visibility</p:attrName>
                                        </p:attrNameLst>
                                      </p:cBhvr>
                                      <p:to>
                                        <p:strVal val="visible"/>
                                      </p:to>
                                    </p:set>
                                    <p:animEffect transition="in" filter="checkerboard(down)">
                                      <p:cBhvr>
                                        <p:cTn id="12" dur="1000"/>
                                        <p:tgtEl>
                                          <p:spTgt spid="90115"/>
                                        </p:tgtEl>
                                      </p:cBhvr>
                                    </p:animEffect>
                                  </p:childTnLst>
                                </p:cTn>
                              </p:par>
                            </p:childTnLst>
                          </p:cTn>
                        </p:par>
                      </p:childTnLst>
                    </p:cTn>
                  </p:par>
                  <p:par>
                    <p:cTn id="13" fill="hold" nodeType="clickPar">
                      <p:stCondLst>
                        <p:cond delay="indefinite"/>
                      </p:stCondLst>
                      <p:childTnLst>
                        <p:par>
                          <p:cTn id="14" fill="hold" nodeType="afterGroup">
                            <p:stCondLst>
                              <p:cond delay="0"/>
                            </p:stCondLst>
                            <p:childTnLst>
                              <p:par>
                                <p:cTn id="15" presetID="16" presetClass="entr" presetSubtype="26" dur="500" fill="hold" nodeType="clickEffect">
                                  <p:stCondLst>
                                    <p:cond delay="0"/>
                                  </p:stCondLst>
                                  <p:childTnLst>
                                    <p:set>
                                      <p:cBhvr>
                                        <p:cTn id="16" dur="1" fill="hold">
                                          <p:stCondLst>
                                            <p:cond delay="0"/>
                                          </p:stCondLst>
                                        </p:cTn>
                                        <p:tgtEl>
                                          <p:spTgt spid="90116"/>
                                        </p:tgtEl>
                                        <p:attrNameLst>
                                          <p:attrName>style.visibility</p:attrName>
                                        </p:attrNameLst>
                                      </p:cBhvr>
                                      <p:to>
                                        <p:strVal val="visible"/>
                                      </p:to>
                                    </p:set>
                                    <p:animEffect transition="in" filter="barn(inHorizontal)">
                                      <p:cBhvr>
                                        <p:cTn id="17" dur="500"/>
                                        <p:tgtEl>
                                          <p:spTgt spid="90116"/>
                                        </p:tgtEl>
                                      </p:cBhvr>
                                    </p:animEffect>
                                  </p:childTnLst>
                                </p:cTn>
                              </p:par>
                            </p:childTnLst>
                          </p:cTn>
                        </p:par>
                      </p:childTnLst>
                    </p:cTn>
                  </p:par>
                  <p:par>
                    <p:cTn id="18" fill="hold" nodeType="clickPar">
                      <p:stCondLst>
                        <p:cond delay="indefinite"/>
                      </p:stCondLst>
                      <p:childTnLst>
                        <p:par>
                          <p:cTn id="19" fill="hold" nodeType="afterGroup">
                            <p:stCondLst>
                              <p:cond delay="0"/>
                            </p:stCondLst>
                            <p:childTnLst>
                              <p:par>
                                <p:cTn id="20" presetID="9" presetClass="entr" presetSubtype="0" dur="1000" fill="hold" nodeType="clickEffect">
                                  <p:stCondLst>
                                    <p:cond delay="0"/>
                                  </p:stCondLst>
                                  <p:childTnLst>
                                    <p:set>
                                      <p:cBhvr>
                                        <p:cTn id="21" dur="1" fill="hold">
                                          <p:stCondLst>
                                            <p:cond delay="0"/>
                                          </p:stCondLst>
                                        </p:cTn>
                                        <p:tgtEl>
                                          <p:spTgt spid="2"/>
                                        </p:tgtEl>
                                        <p:attrNameLst>
                                          <p:attrName>style.visibility</p:attrName>
                                        </p:attrNameLst>
                                      </p:cBhvr>
                                      <p:to>
                                        <p:strVal val="visible"/>
                                      </p:to>
                                    </p:set>
                                    <p:animEffect transition="in" filter="dissolve">
                                      <p:cBhvr>
                                        <p:cTn id="22" dur="1000"/>
                                        <p:tgtEl>
                                          <p:spTgt spid="2"/>
                                        </p:tgtEl>
                                      </p:cBhvr>
                                    </p:animEffect>
                                  </p:childTnLst>
                                </p:cTn>
                              </p:par>
                            </p:childTnLst>
                          </p:cTn>
                        </p:par>
                      </p:childTnLst>
                    </p:cTn>
                  </p:par>
                  <p:par>
                    <p:cTn id="23" fill="hold" nodeType="clickPar">
                      <p:stCondLst>
                        <p:cond delay="indefinite"/>
                      </p:stCondLst>
                      <p:childTnLst>
                        <p:par>
                          <p:cTn id="24" fill="hold" nodeType="afterGroup">
                            <p:stCondLst>
                              <p:cond delay="0"/>
                            </p:stCondLst>
                            <p:childTnLst>
                              <p:par>
                                <p:cTn id="25" presetID="16" presetClass="entr" presetSubtype="26" dur="500" fill="hold" nodeType="clickEffect">
                                  <p:stCondLst>
                                    <p:cond delay="0"/>
                                  </p:stCondLst>
                                  <p:childTnLst>
                                    <p:set>
                                      <p:cBhvr>
                                        <p:cTn id="26" dur="1" fill="hold">
                                          <p:stCondLst>
                                            <p:cond delay="0"/>
                                          </p:stCondLst>
                                        </p:cTn>
                                        <p:tgtEl>
                                          <p:spTgt spid="90120"/>
                                        </p:tgtEl>
                                        <p:attrNameLst>
                                          <p:attrName>style.visibility</p:attrName>
                                        </p:attrNameLst>
                                      </p:cBhvr>
                                      <p:to>
                                        <p:strVal val="visible"/>
                                      </p:to>
                                    </p:set>
                                    <p:animEffect transition="in" filter="barn(inHorizontal)">
                                      <p:cBhvr>
                                        <p:cTn id="27" dur="500"/>
                                        <p:tgtEl>
                                          <p:spTgt spid="90120"/>
                                        </p:tgtEl>
                                      </p:cBhvr>
                                    </p:animEffect>
                                  </p:childTnLst>
                                </p:cTn>
                              </p:par>
                            </p:childTnLst>
                          </p:cTn>
                        </p:par>
                      </p:childTnLst>
                    </p:cTn>
                  </p:par>
                  <p:par>
                    <p:cTn id="28" fill="hold" nodeType="clickPar">
                      <p:stCondLst>
                        <p:cond delay="indefinite"/>
                      </p:stCondLst>
                      <p:childTnLst>
                        <p:par>
                          <p:cTn id="29" fill="hold" nodeType="afterGroup">
                            <p:stCondLst>
                              <p:cond delay="0"/>
                            </p:stCondLst>
                            <p:childTnLst>
                              <p:par>
                                <p:cTn id="30" presetID="9" presetClass="entr" presetSubtype="0" dur="1000" fill="hold" nodeType="clickEffect">
                                  <p:stCondLst>
                                    <p:cond delay="0"/>
                                  </p:stCondLst>
                                  <p:childTnLst>
                                    <p:set>
                                      <p:cBhvr>
                                        <p:cTn id="31" dur="1" fill="hold">
                                          <p:stCondLst>
                                            <p:cond delay="0"/>
                                          </p:stCondLst>
                                        </p:cTn>
                                        <p:tgtEl>
                                          <p:spTgt spid="3"/>
                                        </p:tgtEl>
                                        <p:attrNameLst>
                                          <p:attrName>style.visibility</p:attrName>
                                        </p:attrNameLst>
                                      </p:cBhvr>
                                      <p:to>
                                        <p:strVal val="visible"/>
                                      </p:to>
                                    </p:set>
                                    <p:animEffect transition="in" filter="dissolve">
                                      <p:cBhvr>
                                        <p:cTn id="32" dur="1000"/>
                                        <p:tgtEl>
                                          <p:spTgt spid="3"/>
                                        </p:tgtEl>
                                      </p:cBhvr>
                                    </p:animEffect>
                                  </p:childTnLst>
                                </p:cTn>
                              </p:par>
                            </p:childTnLst>
                          </p:cTn>
                        </p:par>
                      </p:childTnLst>
                    </p:cTn>
                  </p:par>
                  <p:par>
                    <p:cTn id="33" fill="hold" nodeType="clickPar">
                      <p:stCondLst>
                        <p:cond delay="indefinite"/>
                      </p:stCondLst>
                      <p:childTnLst>
                        <p:par>
                          <p:cTn id="34" fill="hold" nodeType="afterGroup">
                            <p:stCondLst>
                              <p:cond delay="0"/>
                            </p:stCondLst>
                            <p:childTnLst>
                              <p:par>
                                <p:cTn id="35" presetID="16" presetClass="entr" presetSubtype="26" dur="500" fill="hold" nodeType="clickEffect">
                                  <p:stCondLst>
                                    <p:cond delay="0"/>
                                  </p:stCondLst>
                                  <p:childTnLst>
                                    <p:set>
                                      <p:cBhvr>
                                        <p:cTn id="36" dur="1" fill="hold">
                                          <p:stCondLst>
                                            <p:cond delay="0"/>
                                          </p:stCondLst>
                                        </p:cTn>
                                        <p:tgtEl>
                                          <p:spTgt spid="90124"/>
                                        </p:tgtEl>
                                        <p:attrNameLst>
                                          <p:attrName>style.visibility</p:attrName>
                                        </p:attrNameLst>
                                      </p:cBhvr>
                                      <p:to>
                                        <p:strVal val="visible"/>
                                      </p:to>
                                    </p:set>
                                    <p:animEffect transition="in" filter="barn(inHorizontal)">
                                      <p:cBhvr>
                                        <p:cTn id="37" dur="500"/>
                                        <p:tgtEl>
                                          <p:spTgt spid="90124"/>
                                        </p:tgtEl>
                                      </p:cBhvr>
                                    </p:animEffect>
                                  </p:childTnLst>
                                </p:cTn>
                              </p:par>
                            </p:childTnLst>
                          </p:cTn>
                        </p:par>
                      </p:childTnLst>
                    </p:cTn>
                  </p:par>
                  <p:par>
                    <p:cTn id="38" fill="hold" nodeType="clickPar">
                      <p:stCondLst>
                        <p:cond delay="indefinite"/>
                      </p:stCondLst>
                      <p:childTnLst>
                        <p:par>
                          <p:cTn id="39" fill="hold" nodeType="afterGroup">
                            <p:stCondLst>
                              <p:cond delay="0"/>
                            </p:stCondLst>
                            <p:childTnLst>
                              <p:par>
                                <p:cTn id="40" presetID="9" presetClass="entr" presetSubtype="0" dur="1000" fill="hold" nodeType="clickEffect">
                                  <p:stCondLst>
                                    <p:cond delay="0"/>
                                  </p:stCondLst>
                                  <p:childTnLst>
                                    <p:set>
                                      <p:cBhvr>
                                        <p:cTn id="41" dur="1" fill="hold">
                                          <p:stCondLst>
                                            <p:cond delay="0"/>
                                          </p:stCondLst>
                                        </p:cTn>
                                        <p:tgtEl>
                                          <p:spTgt spid="4"/>
                                        </p:tgtEl>
                                        <p:attrNameLst>
                                          <p:attrName>style.visibility</p:attrName>
                                        </p:attrNameLst>
                                      </p:cBhvr>
                                      <p:to>
                                        <p:strVal val="visible"/>
                                      </p:to>
                                    </p:set>
                                    <p:animEffect transition="in" filter="dissolve">
                                      <p:cBhvr>
                                        <p:cTn id="42" dur="1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0114" grpId="0"/>
      <p:bldP spid="90115" grpId="1"/>
    </p:bldLs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p:bgPr>
    </p:bg>
    <p:spTree>
      <p:nvGrpSpPr>
        <p:cNvPr id="1" name=""/>
        <p:cNvGrpSpPr/>
        <p:nvPr/>
      </p:nvGrpSpPr>
      <p:grpSpPr>
        <a:xfrm>
          <a:off x="0" y="0"/>
          <a:ext cx="0" cy="0"/>
        </a:xfrm>
      </p:grpSpPr>
      <p:sp>
        <p:nvSpPr>
          <p:cNvPr id="15362" name="Text Box 3"/>
          <p:cNvSpPr txBox="1"/>
          <p:nvPr/>
        </p:nvSpPr>
        <p:spPr>
          <a:xfrm>
            <a:off x="2268538" y="1844675"/>
            <a:ext cx="4679950" cy="641350"/>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9pPr>
          </a:lstStyle>
          <a:p>
            <a:r>
              <a:rPr lang="en-US" altLang="zh-CN" sz="3600" b="1">
                <a:latin typeface="Times New Roman" pitchFamily="18" charset="0"/>
              </a:rPr>
              <a:t> </a:t>
            </a:r>
          </a:p>
        </p:txBody>
      </p:sp>
      <p:sp>
        <p:nvSpPr>
          <p:cNvPr id="15363" name="Text Box 4"/>
          <p:cNvSpPr txBox="1"/>
          <p:nvPr/>
        </p:nvSpPr>
        <p:spPr>
          <a:xfrm>
            <a:off x="857250" y="1643063"/>
            <a:ext cx="7750175" cy="1784350"/>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9pPr>
          </a:lstStyle>
          <a:p>
            <a:pPr>
              <a:spcBef>
                <a:spcPct val="50000"/>
              </a:spcBef>
            </a:pPr>
            <a:r>
              <a:rPr lang="en-US" altLang="zh-CN" sz="4400" b="1">
                <a:latin typeface="方正姚体" pitchFamily="2" charset="-122"/>
                <a:ea typeface="方正姚体" pitchFamily="2" charset="-122"/>
              </a:rPr>
              <a:t>4.</a:t>
            </a:r>
            <a:r>
              <a:rPr lang="zh-CN" altLang="en-US" sz="4400" b="1">
                <a:latin typeface="方正姚体" pitchFamily="2" charset="-122"/>
                <a:ea typeface="方正姚体" pitchFamily="2" charset="-122"/>
              </a:rPr>
              <a:t>你认为小弗郎士思想感情发 </a:t>
            </a:r>
            <a:endParaRPr lang="en-US" altLang="zh-CN" sz="4400" b="1">
              <a:latin typeface="方正姚体" pitchFamily="2" charset="-122"/>
              <a:ea typeface="方正姚体" pitchFamily="2" charset="-122"/>
            </a:endParaRPr>
          </a:p>
          <a:p>
            <a:pPr>
              <a:spcBef>
                <a:spcPct val="50000"/>
              </a:spcBef>
            </a:pPr>
            <a:r>
              <a:rPr lang="en-US" altLang="zh-CN" sz="4400" b="1">
                <a:latin typeface="方正姚体" pitchFamily="2" charset="-122"/>
                <a:ea typeface="方正姚体" pitchFamily="2" charset="-122"/>
              </a:rPr>
              <a:t>   </a:t>
            </a:r>
            <a:r>
              <a:rPr lang="zh-CN" altLang="en-US" sz="4400" b="1">
                <a:latin typeface="方正姚体" pitchFamily="2" charset="-122"/>
                <a:ea typeface="方正姚体" pitchFamily="2" charset="-122"/>
              </a:rPr>
              <a:t>生变化的原因是什么</a:t>
            </a:r>
            <a:r>
              <a:rPr lang="en-US" altLang="zh-CN" sz="4400" b="1">
                <a:latin typeface="方正姚体" pitchFamily="2" charset="-122"/>
                <a:ea typeface="方正姚体" pitchFamily="2" charset="-122"/>
              </a:rPr>
              <a:t>?</a:t>
            </a:r>
            <a:endParaRPr lang="en-US" altLang="zh-CN" sz="4400">
              <a:latin typeface="Times New Roman" pitchFamily="18" charset="0"/>
              <a:ea typeface="华文新魏" pitchFamily="2" charset="-122"/>
            </a:endParaRPr>
          </a:p>
        </p:txBody>
      </p:sp>
    </p:spTree>
  </p:cSld>
  <p:clrMapOvr>
    <a:masterClrMapping/>
  </p:clrMapOvr>
  <p:transition>
    <p:randomBa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p:bgPr>
    </p:bg>
    <p:spTree>
      <p:nvGrpSpPr>
        <p:cNvPr id="1" name=""/>
        <p:cNvGrpSpPr/>
        <p:nvPr/>
      </p:nvGrpSpPr>
      <p:grpSpPr>
        <a:xfrm>
          <a:off x="0" y="0"/>
          <a:ext cx="0" cy="0"/>
        </a:xfrm>
      </p:grpSpPr>
      <p:sp>
        <p:nvSpPr>
          <p:cNvPr id="99332" name="Text Box 4"/>
          <p:cNvSpPr txBox="1"/>
          <p:nvPr/>
        </p:nvSpPr>
        <p:spPr>
          <a:xfrm>
            <a:off x="214313" y="1214438"/>
            <a:ext cx="8497887" cy="1077912"/>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9pPr>
          </a:lstStyle>
          <a:p>
            <a:r>
              <a:rPr lang="zh-CN" altLang="en-US" sz="3200" b="1">
                <a:solidFill>
                  <a:srgbClr val="FF3300"/>
                </a:solidFill>
                <a:latin typeface="Times New Roman" pitchFamily="18" charset="0"/>
              </a:rPr>
              <a:t>他原来就不是一个坏孩子，尽管贪玩，但还能管住自己。</a:t>
            </a:r>
          </a:p>
        </p:txBody>
      </p:sp>
      <p:sp>
        <p:nvSpPr>
          <p:cNvPr id="99333" name="Text Box 5"/>
          <p:cNvSpPr txBox="1"/>
          <p:nvPr/>
        </p:nvSpPr>
        <p:spPr>
          <a:xfrm>
            <a:off x="214313" y="2857500"/>
            <a:ext cx="8569325" cy="1077913"/>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9pPr>
          </a:lstStyle>
          <a:p>
            <a:r>
              <a:rPr lang="zh-CN" altLang="en-US" sz="3200" b="1">
                <a:solidFill>
                  <a:srgbClr val="FF3300"/>
                </a:solidFill>
                <a:latin typeface="Times New Roman" pitchFamily="18" charset="0"/>
              </a:rPr>
              <a:t>有一个好老师，韩麦尔先生一言一行对他有巨大教育作用。</a:t>
            </a:r>
          </a:p>
        </p:txBody>
      </p:sp>
      <p:sp>
        <p:nvSpPr>
          <p:cNvPr id="99334" name="Text Box 6"/>
          <p:cNvSpPr txBox="1"/>
          <p:nvPr/>
        </p:nvSpPr>
        <p:spPr>
          <a:xfrm>
            <a:off x="285750" y="4286250"/>
            <a:ext cx="8424863" cy="1570038"/>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9pPr>
          </a:lstStyle>
          <a:p>
            <a:r>
              <a:rPr lang="zh-CN" altLang="en-US" sz="3200" b="1">
                <a:solidFill>
                  <a:srgbClr val="FF3300"/>
                </a:solidFill>
                <a:latin typeface="Times New Roman" pitchFamily="18" charset="0"/>
              </a:rPr>
              <a:t>亡国的惨痛带来的巨大的震憾。是普鲁士侵略者对法兰西人民民族感情的无情伤害促使小弗郎士心灵深处爱国主义思想的猛醒。</a:t>
            </a:r>
          </a:p>
        </p:txBody>
      </p:sp>
    </p:spTree>
  </p:cSld>
  <p:clrMapOvr>
    <a:masterClrMapping/>
  </p:clrMapOvr>
  <p:transition>
    <p:randomBa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4" presetClass="entr" presetSubtype="16" dur="1000" fill="hold" grpId="0" nodeType="clickEffect">
                                  <p:stCondLst>
                                    <p:cond delay="0"/>
                                  </p:stCondLst>
                                  <p:childTnLst>
                                    <p:set>
                                      <p:cBhvr>
                                        <p:cTn id="6" dur="1" fill="hold">
                                          <p:stCondLst>
                                            <p:cond delay="0"/>
                                          </p:stCondLst>
                                        </p:cTn>
                                        <p:tgtEl>
                                          <p:spTgt spid="99332"/>
                                        </p:tgtEl>
                                        <p:attrNameLst>
                                          <p:attrName>style.visibility</p:attrName>
                                        </p:attrNameLst>
                                      </p:cBhvr>
                                      <p:to>
                                        <p:strVal val="visible"/>
                                      </p:to>
                                    </p:set>
                                    <p:animEffect transition="in" filter="box(in)">
                                      <p:cBhvr>
                                        <p:cTn id="7" dur="1000"/>
                                        <p:tgtEl>
                                          <p:spTgt spid="99332"/>
                                        </p:tgtEl>
                                      </p:cBhvr>
                                    </p:animEffect>
                                  </p:childTnLst>
                                </p:cTn>
                              </p:par>
                            </p:childTnLst>
                          </p:cTn>
                        </p:par>
                      </p:childTnLst>
                    </p:cTn>
                  </p:par>
                  <p:par>
                    <p:cTn id="8" fill="hold" nodeType="clickPar">
                      <p:stCondLst>
                        <p:cond delay="indefinite"/>
                      </p:stCondLst>
                      <p:childTnLst>
                        <p:par>
                          <p:cTn id="9" fill="hold" nodeType="afterGroup">
                            <p:stCondLst>
                              <p:cond delay="0"/>
                            </p:stCondLst>
                            <p:childTnLst>
                              <p:par>
                                <p:cTn id="10" presetID="4" presetClass="entr" presetSubtype="16" dur="1000" fill="hold" grpId="1" nodeType="clickEffect">
                                  <p:stCondLst>
                                    <p:cond delay="0"/>
                                  </p:stCondLst>
                                  <p:childTnLst>
                                    <p:set>
                                      <p:cBhvr>
                                        <p:cTn id="11" dur="1" fill="hold">
                                          <p:stCondLst>
                                            <p:cond delay="0"/>
                                          </p:stCondLst>
                                        </p:cTn>
                                        <p:tgtEl>
                                          <p:spTgt spid="99333"/>
                                        </p:tgtEl>
                                        <p:attrNameLst>
                                          <p:attrName>style.visibility</p:attrName>
                                        </p:attrNameLst>
                                      </p:cBhvr>
                                      <p:to>
                                        <p:strVal val="visible"/>
                                      </p:to>
                                    </p:set>
                                    <p:animEffect transition="in" filter="box(in)">
                                      <p:cBhvr>
                                        <p:cTn id="12" dur="1000"/>
                                        <p:tgtEl>
                                          <p:spTgt spid="99333"/>
                                        </p:tgtEl>
                                      </p:cBhvr>
                                    </p:animEffect>
                                  </p:childTnLst>
                                </p:cTn>
                              </p:par>
                            </p:childTnLst>
                          </p:cTn>
                        </p:par>
                      </p:childTnLst>
                    </p:cTn>
                  </p:par>
                  <p:par>
                    <p:cTn id="13" fill="hold" nodeType="clickPar">
                      <p:stCondLst>
                        <p:cond delay="indefinite"/>
                      </p:stCondLst>
                      <p:childTnLst>
                        <p:par>
                          <p:cTn id="14" fill="hold" nodeType="afterGroup">
                            <p:stCondLst>
                              <p:cond delay="0"/>
                            </p:stCondLst>
                            <p:childTnLst>
                              <p:par>
                                <p:cTn id="15" presetID="4" presetClass="entr" presetSubtype="16" dur="1000" fill="hold" grpId="2" nodeType="clickEffect">
                                  <p:stCondLst>
                                    <p:cond delay="0"/>
                                  </p:stCondLst>
                                  <p:childTnLst>
                                    <p:set>
                                      <p:cBhvr>
                                        <p:cTn id="16" dur="1" fill="hold">
                                          <p:stCondLst>
                                            <p:cond delay="0"/>
                                          </p:stCondLst>
                                        </p:cTn>
                                        <p:tgtEl>
                                          <p:spTgt spid="99334"/>
                                        </p:tgtEl>
                                        <p:attrNameLst>
                                          <p:attrName>style.visibility</p:attrName>
                                        </p:attrNameLst>
                                      </p:cBhvr>
                                      <p:to>
                                        <p:strVal val="visible"/>
                                      </p:to>
                                    </p:set>
                                    <p:animEffect transition="in" filter="box(in)">
                                      <p:cBhvr>
                                        <p:cTn id="17" dur="1000"/>
                                        <p:tgtEl>
                                          <p:spTgt spid="9933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9332" grpId="0"/>
      <p:bldP spid="99333" grpId="1"/>
      <p:bldP spid="99334" grpId="2"/>
    </p:bldLst>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p:bgPr>
    </p:bg>
    <p:spTree>
      <p:nvGrpSpPr>
        <p:cNvPr id="1" name=""/>
        <p:cNvGrpSpPr/>
        <p:nvPr/>
      </p:nvGrpSpPr>
      <p:grpSpPr>
        <a:xfrm>
          <a:off x="0" y="0"/>
          <a:ext cx="0" cy="0"/>
        </a:xfrm>
      </p:grpSpPr>
      <p:sp>
        <p:nvSpPr>
          <p:cNvPr id="17410" name="Text Box 2"/>
          <p:cNvSpPr txBox="1"/>
          <p:nvPr/>
        </p:nvSpPr>
        <p:spPr>
          <a:xfrm>
            <a:off x="684213" y="836613"/>
            <a:ext cx="7775575" cy="762000"/>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9pPr>
          </a:lstStyle>
          <a:p>
            <a:pPr>
              <a:spcBef>
                <a:spcPct val="50000"/>
              </a:spcBef>
            </a:pPr>
            <a:r>
              <a:rPr lang="en-US" altLang="zh-CN" sz="4400" b="1">
                <a:latin typeface="方正姚体" pitchFamily="2" charset="-122"/>
                <a:ea typeface="方正姚体" pitchFamily="2" charset="-122"/>
              </a:rPr>
              <a:t>5</a:t>
            </a:r>
            <a:r>
              <a:rPr lang="zh-CN" altLang="en-US" sz="4400" b="1">
                <a:latin typeface="方正姚体" pitchFamily="2" charset="-122"/>
                <a:ea typeface="方正姚体" pitchFamily="2" charset="-122"/>
              </a:rPr>
              <a:t>、小弗郎士在文中有何作用</a:t>
            </a:r>
            <a:r>
              <a:rPr lang="en-US" altLang="zh-CN" sz="4400" b="1">
                <a:latin typeface="方正姚体" pitchFamily="2" charset="-122"/>
                <a:ea typeface="方正姚体" pitchFamily="2" charset="-122"/>
              </a:rPr>
              <a:t>?</a:t>
            </a:r>
          </a:p>
        </p:txBody>
      </p:sp>
      <p:sp>
        <p:nvSpPr>
          <p:cNvPr id="98307" name="Text Box 3"/>
          <p:cNvSpPr txBox="1"/>
          <p:nvPr/>
        </p:nvSpPr>
        <p:spPr>
          <a:xfrm>
            <a:off x="611188" y="2349500"/>
            <a:ext cx="6840537" cy="762000"/>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9pPr>
          </a:lstStyle>
          <a:p>
            <a:pPr>
              <a:spcBef>
                <a:spcPct val="50000"/>
              </a:spcBef>
            </a:pPr>
            <a:r>
              <a:rPr lang="en-US" altLang="zh-CN" sz="4400" b="1">
                <a:solidFill>
                  <a:srgbClr val="FF3300"/>
                </a:solidFill>
                <a:latin typeface="黑体" pitchFamily="2" charset="-122"/>
                <a:ea typeface="黑体" pitchFamily="2" charset="-122"/>
                <a:sym typeface="Wingdings 2" pitchFamily="18" charset="2"/>
              </a:rPr>
              <a:t>1)</a:t>
            </a:r>
            <a:r>
              <a:rPr lang="zh-CN" altLang="en-US" sz="4400" b="1">
                <a:solidFill>
                  <a:srgbClr val="FF3300"/>
                </a:solidFill>
                <a:latin typeface="黑体" pitchFamily="2" charset="-122"/>
                <a:ea typeface="黑体" pitchFamily="2" charset="-122"/>
                <a:sym typeface="Wingdings 2" pitchFamily="18" charset="2"/>
              </a:rPr>
              <a:t>贯穿故事情节。</a:t>
            </a:r>
            <a:endParaRPr lang="zh-CN" altLang="en-US" sz="4400" b="1">
              <a:solidFill>
                <a:srgbClr val="FF3300"/>
              </a:solidFill>
              <a:latin typeface="黑体" pitchFamily="2" charset="-122"/>
              <a:ea typeface="黑体" pitchFamily="2" charset="-122"/>
            </a:endParaRPr>
          </a:p>
        </p:txBody>
      </p:sp>
      <p:sp>
        <p:nvSpPr>
          <p:cNvPr id="98308" name="Rectangle 4"/>
          <p:cNvSpPr/>
          <p:nvPr/>
        </p:nvSpPr>
        <p:spPr>
          <a:xfrm>
            <a:off x="539750" y="3933825"/>
            <a:ext cx="7848600" cy="762000"/>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imes New Roman" pitchFamily="18" charset="0"/>
                <a:ea typeface="宋体" pitchFamily="2" charset="-122"/>
                <a:cs typeface="+mn-cs"/>
              </a:defRPr>
            </a:lvl9pPr>
          </a:lstStyle>
          <a:p>
            <a:r>
              <a:rPr lang="en-US" altLang="zh-CN" sz="4400" b="1">
                <a:solidFill>
                  <a:srgbClr val="FF3300"/>
                </a:solidFill>
                <a:latin typeface="黑体" pitchFamily="2" charset="-122"/>
                <a:ea typeface="黑体" pitchFamily="2" charset="-122"/>
                <a:sym typeface="Wingdings 2" pitchFamily="18" charset="2"/>
              </a:rPr>
              <a:t>2)</a:t>
            </a:r>
            <a:r>
              <a:rPr lang="zh-CN" altLang="en-US" sz="4400" b="1">
                <a:solidFill>
                  <a:srgbClr val="FF3300"/>
                </a:solidFill>
                <a:latin typeface="黑体" pitchFamily="2" charset="-122"/>
                <a:ea typeface="黑体" pitchFamily="2" charset="-122"/>
                <a:sym typeface="Wingdings 2" pitchFamily="18" charset="2"/>
              </a:rPr>
              <a:t>深化小说主题。</a:t>
            </a:r>
          </a:p>
        </p:txBody>
      </p:sp>
    </p:spTree>
  </p:cSld>
  <p:clrMapOvr>
    <a:masterClrMapping/>
  </p:clrMapOvr>
  <p:transition>
    <p:randomBa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3" presetClass="entr" presetSubtype="10" dur="1000" fill="hold" grpId="0" nodeType="clickEffect">
                                  <p:stCondLst>
                                    <p:cond delay="0"/>
                                  </p:stCondLst>
                                  <p:childTnLst>
                                    <p:set>
                                      <p:cBhvr>
                                        <p:cTn id="6" dur="1" fill="hold">
                                          <p:stCondLst>
                                            <p:cond delay="0"/>
                                          </p:stCondLst>
                                        </p:cTn>
                                        <p:tgtEl>
                                          <p:spTgt spid="98307"/>
                                        </p:tgtEl>
                                        <p:attrNameLst>
                                          <p:attrName>style.visibility</p:attrName>
                                        </p:attrNameLst>
                                      </p:cBhvr>
                                      <p:to>
                                        <p:strVal val="visible"/>
                                      </p:to>
                                    </p:set>
                                    <p:animEffect transition="in" filter="blinds(horizontal)">
                                      <p:cBhvr>
                                        <p:cTn id="7" dur="1000"/>
                                        <p:tgtEl>
                                          <p:spTgt spid="98307"/>
                                        </p:tgtEl>
                                      </p:cBhvr>
                                    </p:animEffect>
                                  </p:childTnLst>
                                </p:cTn>
                              </p:par>
                            </p:childTnLst>
                          </p:cTn>
                        </p:par>
                      </p:childTnLst>
                    </p:cTn>
                  </p:par>
                  <p:par>
                    <p:cTn id="8" fill="hold" nodeType="clickPar">
                      <p:stCondLst>
                        <p:cond delay="indefinite"/>
                      </p:stCondLst>
                      <p:childTnLst>
                        <p:par>
                          <p:cTn id="9" fill="hold" nodeType="afterGroup">
                            <p:stCondLst>
                              <p:cond delay="0"/>
                            </p:stCondLst>
                            <p:childTnLst>
                              <p:par>
                                <p:cTn id="10" presetID="3" presetClass="entr" presetSubtype="10" dur="1000" fill="hold" grpId="1" nodeType="clickEffect">
                                  <p:stCondLst>
                                    <p:cond delay="0"/>
                                  </p:stCondLst>
                                  <p:childTnLst>
                                    <p:set>
                                      <p:cBhvr>
                                        <p:cTn id="11" dur="1" fill="hold">
                                          <p:stCondLst>
                                            <p:cond delay="0"/>
                                          </p:stCondLst>
                                        </p:cTn>
                                        <p:tgtEl>
                                          <p:spTgt spid="98308"/>
                                        </p:tgtEl>
                                        <p:attrNameLst>
                                          <p:attrName>style.visibility</p:attrName>
                                        </p:attrNameLst>
                                      </p:cBhvr>
                                      <p:to>
                                        <p:strVal val="visible"/>
                                      </p:to>
                                    </p:set>
                                    <p:animEffect transition="in" filter="blinds(horizontal)">
                                      <p:cBhvr>
                                        <p:cTn id="12" dur="1000"/>
                                        <p:tgtEl>
                                          <p:spTgt spid="9830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8307" grpId="0"/>
      <p:bldP spid="98308" grpId="1"/>
    </p:bldLst>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https://d.book118.com/696201102055010102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默认设计模板">
  <a:themeElements>
    <a:clrScheme name="默认设计模板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默认设计模板">
      <a:majorFont>
        <a:latin typeface="Times New Roman"/>
        <a:ea typeface="宋体" charset="-122"/>
        <a:cs typeface="Arial"/>
      </a:majorFont>
      <a:minorFont>
        <a:latin typeface="Times New Roman"/>
        <a:ea typeface="宋体" charset="-122"/>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spPr>
      <a:bodyPr vert="horz" wrap="square" lIns="91440" tIns="45720" rIns="91440" bIns="45720" numCol="1" anchor="t" anchorCtr="0" compatLnSpc="1"/>
      <a:lstStyle>
        <a:defPPr marL="0" marR="0" indent="0" algn="l" defTabSz="914400" rtl="0" eaLnBrk="1" fontAlgn="base" latinLnBrk="0" hangingPunct="1">
          <a:lnSpc>
            <a:spcPct val="100000"/>
          </a:lnSpc>
          <a:spcBef>
            <a:spcPct val="0"/>
          </a:spcBef>
          <a:spcAft>
            <a:spcPct val="0"/>
          </a:spcAft>
          <a:buClrTx/>
          <a:buSzTx/>
          <a:buFontTx/>
          <a:buNone/>
          <a:defRPr kumimoji="1" lang="zh-CN" altLang="en-US" sz="2400" b="0" i="0" u="none" strike="noStrike" cap="none" normalizeH="0" baseline="0" smtClean="0">
            <a:ln>
              <a:noFill/>
            </a:ln>
            <a:solidFill>
              <a:schemeClr val="tx1"/>
            </a:solidFill>
            <a:effectLst/>
            <a:latin typeface="Times New Roman" panose="02020603050405020304" pitchFamily="18" charset="0"/>
            <a:ea typeface="宋体" panose="02010600030101010101" pitchFamily="2" charset="-122"/>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spPr>
      <a:bodyPr vert="horz" wrap="square" lIns="91440" tIns="45720" rIns="91440" bIns="45720" numCol="1" anchor="t" anchorCtr="0" compatLnSpc="1"/>
      <a:lstStyle>
        <a:defPPr marL="0" marR="0" indent="0" algn="l" defTabSz="914400" rtl="0" eaLnBrk="1" fontAlgn="base" latinLnBrk="0" hangingPunct="1">
          <a:lnSpc>
            <a:spcPct val="100000"/>
          </a:lnSpc>
          <a:spcBef>
            <a:spcPct val="0"/>
          </a:spcBef>
          <a:spcAft>
            <a:spcPct val="0"/>
          </a:spcAft>
          <a:buClrTx/>
          <a:buSzTx/>
          <a:buFontTx/>
          <a:buNone/>
          <a:defRPr kumimoji="1" lang="zh-CN" altLang="en-US" sz="2400" b="0" i="0" u="none" strike="noStrike" cap="none" normalizeH="0" baseline="0" smtClean="0">
            <a:ln>
              <a:noFill/>
            </a:ln>
            <a:solidFill>
              <a:schemeClr val="tx1"/>
            </a:solidFill>
            <a:effectLst/>
            <a:latin typeface="Times New Roman" panose="02020603050405020304" pitchFamily="18" charset="0"/>
            <a:ea typeface="宋体" panose="02010600030101010101" pitchFamily="2" charset="-122"/>
          </a:defRPr>
        </a:defPPr>
      </a:lstStyle>
    </a:lnDef>
  </a:objectDefaults>
  <a:extraClrSchemeLst>
    <a:extraClrScheme>
      <a:clrScheme name="默认设计模板 1">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默认设计模板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默认设计模板 3">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默认设计模板 4">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默认设计模板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默认设计模板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默认设计模板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94</Paragraphs>
  <Slides>17</Slides>
  <Notes>0</Notes>
  <TotalTime>1</TotalTime>
  <HiddenSlides>0</HiddenSlides>
  <MMClips>0</MMClips>
  <ScaleCrop>0</ScaleCrop>
  <HeadingPairs>
    <vt:vector baseType="variant" size="6">
      <vt:variant>
        <vt:lpstr>Fonts used</vt:lpstr>
      </vt:variant>
      <vt:variant>
        <vt:i4>14</vt:i4>
      </vt:variant>
      <vt:variant>
        <vt:lpstr>Theme</vt:lpstr>
      </vt:variant>
      <vt:variant>
        <vt:i4>1</vt:i4>
      </vt:variant>
      <vt:variant>
        <vt:lpstr>Slide Titles</vt:lpstr>
      </vt:variant>
      <vt:variant>
        <vt:i4>17</vt:i4>
      </vt:variant>
    </vt:vector>
  </HeadingPairs>
  <TitlesOfParts>
    <vt:vector baseType="lpstr" size="32">
      <vt:lpstr>Arial</vt:lpstr>
      <vt:lpstr>Calibri</vt:lpstr>
      <vt:lpstr>Times New Roman</vt:lpstr>
      <vt:lpstr>宋体</vt:lpstr>
      <vt:lpstr>华文新魏</vt:lpstr>
      <vt:lpstr>华文行楷</vt:lpstr>
      <vt:lpstr>方正姚体</vt:lpstr>
      <vt:lpstr>黑体</vt:lpstr>
      <vt:lpstr>Wingdings</vt:lpstr>
      <vt:lpstr>隶书</vt:lpstr>
      <vt:lpstr>华文中宋</vt:lpstr>
      <vt:lpstr>幼圆</vt:lpstr>
      <vt:lpstr>Verdana</vt:lpstr>
      <vt:lpstr>Wingdings 2</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1.随着情节的发展小弗郎士的思想感   情发生了怎样的变化?</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2024-09-27T03:17:53.976</cp:lastPrinted>
  <dcterms:created xsi:type="dcterms:W3CDTF">2024-09-26T19:17:53Z</dcterms:created>
  <dcterms:modified xsi:type="dcterms:W3CDTF">2024-09-26T19:17:56Z</dcterms:modified>
</cp:coreProperties>
</file>