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0D630-9C62-47F9-91E1-283EE2D1B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A03E2-F5F6-4259-804A-3EAD46E00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D914F-AD93-4554-A860-E538F5750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1C7B4-AABA-4926-B5C8-11602B6D5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B90D3-A283-4300-B8DA-A8EED2AFA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F4658D-45EF-4B66-830C-89B3032D3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F76229-C09C-4C8B-92E5-008AC67E4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89522-C9BD-49EB-9483-B5DC08BE9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049DD-C870-4B66-B61A-BB19D99EB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7C307-70D2-4C32-AE7C-F2C541C6A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9D9B9-3C4C-4D7A-B43A-566875F53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0120513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之继承编法律讲座\n## 1.继承编概述及重要性\n### 1.1民法典继承编的基本框架与内容\n### 1.2继承编在民法典中的地位与作用\n### 1.3继承编对民事主体权益的保护与实现\n## 2.继承权的取得与丧失\n### 2.1继承权的取得条件与程序\n### 2.2继承权的丧失情形与法律后果\n### 2.3继承权纠纷的解决途径与法律适用\n## 3.遗产的清算与分割\n### 3.1遗产的范围与认定标准\n### 3.2遗产的清算程序与方法\n### 3.3遗产的分割原则与方式\n## 4.遗嘱继承与遗赠\n### 4.1遗嘱继承的法律效力与适用条件\n### 4.2遗赠的法律性质与效力分析\n### 4.3遗嘱继承与遗赠的纠纷解决与法律适用\n## 5.法定继承与遗产管理人\n### 5.1法定继承人的范围与顺序\n### 5.2遗产管理人的产生与职责\n### 5.3法定继承与遗产管理人的纠纷解决与法律适用\n## 6.涉外继承与区际继承\n### 6.1涉外继承的法律适用与争议解决\n### 6.2区际继承的法律冲突与协调\n### 6.3涉外继承与区际继承的实践案例与经验总结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民法典之继承编法律讲座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继承编概述及重要性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民法典继承编的基本框架与内容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民法典继承编共有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五章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第一章：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总则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，规定继承编的基本原则和制度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第二章：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法定继承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，规定法定继承人的范围和顺序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第三章：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遗嘱继承与遗赠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，规定遗嘱继承和遗赠的法律效力与程序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第四章：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遗产的处理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，规定遗产的清算、分割和分配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第五章：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附则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，规定涉外继承和区际继承的法律适用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继承编的内容涵盖了继承权的取得、丧失、遗产的清算与分割、遗嘱继承与遗赠、法定继承与遗产管理人、涉外继承与区际继承等方面</a:t>
            </a:r>
            <a:endParaRPr/>
          </a:p>
        </p:txBody>
      </p:sp>
      <p:cxnSp>
        <p:nvCxnSpPr>
          <p:cNvPr id="22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继承编在民法典中具有重要地位，是民法典的重要组成部分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继承编规定了民事主体在继承法律关系中的权利和义务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继承编对于维护家庭和谐、保障民事主体合法权益具有重要意义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继承编的作用主要体现在以下几个方面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规范继承法律关系，明确继承权的取得、丧失和遗产的处理程序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平衡继承法律关系各方的利益，保护被继承人的遗产不受侵犯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简化继承法律程序，提高继承纠纷解决的效率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继承编在民法典中的地位与作用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继承编保护了民事主体的继承权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规定公民有权继承遗产，他人不得侵犯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规定继承权的丧失情形，保护继承人的合法权益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继承编实现了民事主体对遗产的继承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规定遗产的清算与分割原则，保障继承人能够公平地继承遗产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规定遗嘱继承与遗赠的法律效力，尊重被继承人的遗愿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继承编有助于维护家庭和谐，保障民事主体合法权益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规定法定继承人的范围和顺序，维护家庭关系的稳定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规定遗产管理人的产生与职责，保障遗产的合理分配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继承编对民事主体权益的保护与实现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继承权的取得与丧失</a:t>
            </a:r>
            <a:endParaRPr/>
          </a:p>
        </p:txBody>
      </p:sp>
      <p:sp>
        <p:nvSpPr>
          <p:cNvPr id="2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继承权的取得条件与程序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继承权的取得条件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合法有效的遗嘱或者遗赠扶养协议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继承人在继承开始时尚生存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继承人未丧失继承权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继承权的取得程序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遗嘱继承：遗嘱生效时，继承人取得继承权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法定继承：被继承人死亡时，继承人取得继承权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遗赠扶养协议：协议生效时，扶养人取得遗赠权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继承权的丧失情形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故意杀害被继承人或者为争夺遗产而杀害其他继承人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遗弃被继承人，或者虐待被继承人情节严重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编造、篡改、隐匿或者销毁遗嘱，情节严重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以欺诈、胁迫手段迫使或者妨碍被继承人设立、变更或者撤销遗嘱，情节严重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继承权丧失的法律后果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丧失继承权的继承人不得继承遗产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其他继承人可以多分遗产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丧失继承权的继承人的晚辈直系血亲不得代位继承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继承权的丧失情形与法律后果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继承权纠纷的解决途径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协商解决：继承人之间通过协商达成一致意见，解决继承权纠纷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调解解决：通过调解机构或者调解员进行调解，解决继承权纠纷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诉讼解决：将继承权纠纷提交人民法院，通过诉讼程序解决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继承权纠纷的法律适用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继承编的规定：继承权纠纷的审理适用继承编的规定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民法总则的规定：继承编没有规定的，适用民法总则的规定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其他法律规定：继承编和其他法律有冲突的，适用特别法的规定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继承权纠纷的解决途径与法律适用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遗产的清算与分割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遗产的范围与认定标准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公民的合法财产，包括动产和不动产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公民的债权和债务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公民的其他合法财产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遗产的认定标准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财产的价值：以财产的市场价值为准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财产的性质：以财产的合法性为准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财产的归属：以财产的归属为准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遗产的清算程序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遗产的查明：清理、核实遗产的种类、数量、价值等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遗产的评估：对遗产进行评估，确定遗产的价值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遗产的支付：按照法定顺序支付遗产债务，剩余遗产进行分割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遗产的清算方法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自行清算：继承人自行对遗产进行清算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法定清算：由人民法院指定的清算人进行清算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委托清算：继承人可以委托清算人对遗产进行清算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遗产的清算程序与方法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遗产的分割原则与方式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遗产的分割原则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法定继承原则：按照法定继承人的范围和顺序进行遗产分割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遗嘱继承原则：按照遗嘱的内容进行遗产分割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协商原则：继承人之间可以协商确定遗产的分割方式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遗产的分割方式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等额分割：将遗产平均分配给继承人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不等额分割：根据继承人的具体情况，将遗产按照一定比例分配给继承人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协议分割：继承人之间通过协议确定遗产的分割方式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https://d.book118.com/696201205132010052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民法典之继承编法律讲座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2024-09-19T00:14:40.817</cp:lastPrinted>
  <dcterms:created xsi:type="dcterms:W3CDTF">2024-09-18T16:14:40Z</dcterms:created>
  <dcterms:modified xsi:type="dcterms:W3CDTF">2024-09-18T16:14:42Z</dcterms:modified>
</cp:coreProperties>
</file>