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E9C29-0407-40E6-9864-824E54C58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4E60E-9754-46DA-ADF1-BF8A26138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20168-B58F-4650-AC0F-6CE8BCC2F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EE52A-4249-4168-89EB-BFC46BECC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281EAB-4009-4C76-A4F6-A1C287C7A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AC810C-C45C-4BEF-BA63-D99087F1F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69E47-A1AD-49B7-BC8B-25E32D01F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C4B26-BDEB-437E-8909-7DB2D9D13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198E8-D521-45D3-8CD8-3CAB32B74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1C119-55C7-4ECA-9418-CED5FD8ED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CD1B1-89F6-4E3C-B779-ECA68BC5B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03125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最新关于ICU护理课件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ICU护理的核心技能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ICU护理流程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ICU护理的挑战与解决方案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最新ICU护理技术与实践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2" r="51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61" r="329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ICU护理是指在重症监护病房（ICU）中为危重病人提供的专业护理服务。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ICU护理具有高技术性、高风险性和高强度性的特点，需要专业的护理知识和技能，以及先进的医疗设备和技术支持。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ICU护理能够密切监测病人的生命体征，及时发现并处理病情变化，为病人提供安全保障。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提高救治成功率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ICU护理能够提供专业、全面的护理服务，提高病人的救治成功率，降低死亡率。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ICU护理能够为病人提供科学、合理的康复计划，促进病人的康复进程。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ICU护理起源于20世纪中叶，最初是为了救治战争伤员而设立。随着医学技术的不断发展，ICU护理逐渐成为一门专业的学科。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随着医疗技术的不断进步，ICU护理将朝着更加专业化的方向发展，同时将更加注重病人的心理护理和生活质量。未来，ICU护理将更加注重团队合作和跨学科协作，以提高病人的救治成功率和生活质量。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生命体征监测是ICU护理中的基础技能，需要密切关注患者的呼吸、心率、血压、体温等指标，及时发现异常情况并采取相应措施。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生命体征监测是评估患者病情状况的重要手段，对于危重患者尤为重要。监测过程中需要定时记录患者生命体征数据，观察其变化趋势，及时发现异常情况并通知医生进行处理。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急救技能是ICU护理人员必须具备的核心技能之一，包括心肺复苏、止血、急救药物使用等方面的技能。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急救技能是抢救危重患者的重要手段，要求ICU护理人员熟练掌握各种急救技能，能够在紧急情况下迅速采取正确的措施，为患者争取宝贵的抢救时间。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感染控制是ICU护理中的重要环节，要求护理人员严格执行消毒、隔离制度，预防患者发生感染。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感染控制是保障患者安全的重要措施，要求ICU护理人员严格遵守消毒、隔离制度，定期对病房进行清洁、消毒，确保患者处于无菌环境中。同时，护理人员还需要注意个人卫生，避免交叉感染的发生。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疼痛管理是ICU护理中的重要内容，要求护理人员掌握疼痛评估方法，为患者提供有效的镇痛措施。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疼痛管理是提高患者舒适度的重要手段，要求ICU护理人员熟练掌握疼痛评估方法，根据患者疼痛程度采取相应的镇痛措施。同时，还需要关注镇痛药物的不良反应，确保患者安全。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心理护理是ICU护理中的重要组成部分，要求护理人员关注患者的心理状态，提供心理支持和疏导。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是提高患者康复效果的重要手段，要求ICU护理人员关注患者的心理状态，及时发现患者的焦虑、抑郁等不良情绪，为其提供心理支持和疏导。同时，还需要与患者家属进行沟通，为其提供相关的心理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在患者进入ICU时，应立即监测其生命体征，包括心率、血压、呼吸、体温等。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详细了解患者既往病史、用药情况、过敏史等信息，为后续护理提供依据。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对患者进行全面的身体状况评估，包括意识状态、皮肤状况、肢体活动等。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患者入科评估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根据患者具体情况，制定个性化的护理计划，明确护理目标。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针对患者的病情和护理需求，确定所需的护理措施，如给药、输液、吸氧等。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制定预防并发症的措施，如预防褥疮、预防肺部感染等。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726" b="177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根据护理计划，实施相应的护理措施，确保患者得到及时、有效的护理。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在护理过程中，密切观察患者的反应，及时调整护理措施，确保患者舒适和安全。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与医生和其他医护人员保持沟通，确保患者的治疗方案得到有效执行。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https://d.book118.com/696203125135010034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2024-09-03T22:02:00.234</cp:lastPrinted>
  <dcterms:created xsi:type="dcterms:W3CDTF">2024-09-03T14:02:00Z</dcterms:created>
  <dcterms:modified xsi:type="dcterms:W3CDTF">2024-09-03T14:02:02Z</dcterms:modified>
</cp:coreProperties>
</file>