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66B35-45D1-4CD4-A545-098F662D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D6708-1094-4CAA-B2D0-CD1BDD401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9BB00-5A75-4976-9B11-F64F436F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477D1-8701-4C6F-B92D-DB61D7CFF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37020-AFA6-434E-BC1B-9BC84D6EA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350EE-89D0-4B20-A126-B90BB9DC6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EAE0E-9F88-4915-9DA9-42D8103A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58B38-804A-4D6F-97BF-970AA7933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32C41-DBC6-48A2-8699-D44DE4CC4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1D89-6128-412E-AC09-F191B54B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30180-01D6-4F2D-A0B2-42DBD670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03154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安全知识培训\n## 1.消防安全的基本概念与重要性\n### 1.1消防安全的定义及其目的\n### 1.2消防安全的重要性及意义\n### 1.3消防安全与我们的生活和工作\n## 2.火源的分类与预防\n### 2.1火源的分类及其特点\n### 2.2火源的预防措施与方法\n### 2.3火源的发现与处理\n## 3.火灾的成因与特点\n### 3.1火灾的成因及其分析\n### 3.2火灾的特点及其危害\n### 3.3火灾的预防与应对\n## 4.灭火器材与设备的选择与使用\n### 4.1灭火器材与设备的种类及选择\n### 4.2灭火器材与设备的使用方法\n### 4.3灭火器材与设备的维护与保养\n## 5.火灾应急预案的制定与实施\n### 5.1火灾应急预案的制定原则与方法\n### 5.2火灾应急预案的实施与演练\n### 5.3火灾应急预案的评估与改进\n## 6.火灾现场的自救与互救\n### 6.1火灾现场的自救方法与技巧\n### 6.2火灾现场的互救原则与措施\n### 6.3火灾现场的逃生与疏散\n## 7.消防安全法律法规与职业道德\n### 7.1消防安全法律法规的规定与要求\n### 7.2消防安全职业道德的内涵与要求\n### 7.3消防安全法律法规与职业道德的实践\n## 8.消防安全培训的组织与实施\n### 8.1消防安全培训的目的与要求\n### 8.2消防安全培训的内容与方法\n### 8.3消防安全培训的效果评估与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消防安全知识培训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消防安全的基本概念与重要性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消防安全是指通过预防和控制火灾，保护人身和财产安全，维护社会稳定的活动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预防火灾：通过采取有效措施，防止火灾的发生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控制火灾：在火灾发生时，迅速采取有效措施，控制火势蔓延，减少火灾损失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保护人身和财产安全：确保火灾发生时，人员能够安全撤离，减少财产损失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维护社会稳定：防止火灾引发其他社会问题，保障社会秩序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消防安全的目的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提高人们的火灾防范意识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普及火灾预防和扑救知识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提高火灾扑救能力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减少火灾事故的发生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消防安全的定义及其目的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消防安全的重要性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人身安全：火灾事故容易造成人员伤亡，消防安全能够确保人员在火灾发生时安全撤离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财产安全：火灾事故容易导致财产损失，消防安全能够减少火灾损失，保护财产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社会稳定：火灾事故可能引发其他社会问题，消防安全有助于维护社会稳定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消防安全的重要意义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提高人们的火灾防范意识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普及火灾预防和扑救知识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提高火灾扑救能力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减少火灾事故的发生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消防安全与我们的生活和工作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消防安全与家庭生活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家庭火灾防范：安装烟雾报警器，定期检查电线插座，不乱丢烟蒂等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家庭火灾扑救：学习灭火器材的使用方法，制定家庭火灾应急预案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消防安全与办公场所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办公场所火灾防范：遵守消防安全规定，不乱丢杂物，定期检查消防设施等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办公场所火灾扑救：组织火灾应急演练，提高火灾扑救能力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消防安全与公共场所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公共场所火灾防范：遵守公共场所消防安全规定，不携带易燃易爆物品等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公共场所火灾扑救：了解公共场所的消防设施，积极参与火灾扑救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火源的分类与预防</a:t>
            </a:r>
            <a:endParaRPr/>
          </a:p>
        </p:txBody>
      </p:sp>
      <p:sp>
        <p:nvSpPr>
          <p:cNvPr id="3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明火：如蜡烛、烟蒂、火柴等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电气火源：如电线短路、电器故障等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化学火源：如易燃易爆物品、化学品等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自然火源：如雷击、火山爆发等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火源的特点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明火：火势蔓延快，容易扑灭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电气火源：火势蔓延快，扑救难度大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化学火源：火势蔓延快，有毒气体释放，扑救难度大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自然火源：火势难以控制，扑救难度大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火源的预防措施与方法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6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明火的预防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不乱丢烟蒂，使用烟灰缸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蜡烛、火柴等火源远离易燃物品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家中安装烟雾报警器，及时发现火源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7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7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电气火源的预防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定期检查电线插座，及时更换老化电线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使用电器时，注意防潮、防尘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电器故障时，及时维修，不使用故障电器</a:t>
                </a:r>
                <a:endParaRPr/>
              </a:p>
            </p:txBody>
          </p:sp>
          <p:pic>
            <p:nvPicPr>
              <p:cNvPr id="3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7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7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化学火源的预防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妥善保管易燃易爆物品，远离火源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使用化学品时，遵循安全操作规程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定期检查化学品储存设施，确保安全可靠</a:t>
                </a:r>
                <a:endParaRPr/>
              </a:p>
            </p:txBody>
          </p:sp>
          <p:pic>
            <p:nvPicPr>
              <p:cNvPr id="3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8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8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自然火源的预防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了解自然火源的特点和预防措施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雷雨天气时，注意防雷击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远离火山爆发等危险区域</a:t>
                </a:r>
                <a:endParaRPr/>
              </a:p>
            </p:txBody>
          </p:sp>
          <p:pic>
            <p:nvPicPr>
              <p:cNvPr id="3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火源的发现</a:t>
                </a:r>
                <a:endParaRPr/>
              </a:p>
            </p:txBody>
          </p:sp>
          <p:sp>
            <p:nvSpPr>
              <p:cNvPr id="3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注意观察周围环境，发现火源迹象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使用烟雾报警器，及时发现火源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遵守消防安全规定，定期检查火源</a:t>
                </a:r>
                <a:endParaRPr/>
              </a:p>
            </p:txBody>
          </p:sp>
          <p:sp>
            <p:nvSpPr>
              <p:cNvPr id="3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火源的处理</a:t>
                </a:r>
                <a:endParaRPr/>
              </a:p>
            </p:txBody>
          </p:sp>
          <p:sp>
            <p:nvSpPr>
              <p:cNvPr id="3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发现明火时，立即扑灭，防止火势蔓延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发现电气火源时，立即切断电源，使用灭火器扑救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发现化学火源时，立即关闭阀门，使用灭火器扑救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发现自然火源时，立即报警，远离火源</a:t>
                </a:r>
                <a:endParaRPr/>
              </a:p>
            </p:txBody>
          </p:sp>
          <p:sp>
            <p:nvSpPr>
              <p:cNvPr id="3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火源的发现与处理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火灾的成因与特点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火灾的成因及其分析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明火引发：如乱丢烟蒂、蜡烛等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电气火源引发：如电线短路、电器故障等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化学火源引发：如易燃易爆物品、化学品等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自然火源引发：如雷击、火山爆发等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火灾成因的分析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分析火灾发生的原因，找出火源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分析火灾发生的规律，制定火灾预防措施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分析火灾发生的影响，制定火灾扑救方案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火灾的特点及其危害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火灾蔓延快，火势难以控制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火灾产生有毒气体，危害人体健康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火灾影响范围广，容易造成财产损失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人身伤亡：火灾事故容易造成人员伤亡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财产损失：火灾事故容易导致财产损失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社会影响：火灾事故可能引发其他社会问题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火灾的预防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提高火灾防范意识，遵守消防安全规定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普及火灾预防和扑救知识，定期检查火源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安装烟雾报警器，及时发现火源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火灾的应对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发现火源时，立即处理，防止火势蔓延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制定火灾应急预案，提高火灾扑救能力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火灾发生时，保持冷静，积极参与火灾扑救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火灾的预防与应对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灭火器材与设备的选择与使用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灭火器材与设备的种类及选择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灭火器材与设备的种类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水灭火器材：如灭火器、灭火栓等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泡沫灭火器材：如泡沫灭火器、泡沫灭火栓等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干粉灭火器材：如干粉灭火器、干粉灭火栓等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气体灭火器材：如二氧化碳灭火器、氮气灭火器等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灭火器材与设备的选择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根据火灾类型，选择合适的灭火器材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根据火灾场所，选择合适的灭火设备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根据火灾规模，选择合适的灭火器材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灭火器材与设备的使用方法</a:t>
                </a:r>
                <a:endParaRPr/>
              </a:p>
            </p:txBody>
          </p:sp>
          <p:sp>
            <p:nvSpPr>
              <p:cNvPr id="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水灭火器材：将灭火器或灭火栓对准火源，开启阀门，喷射水灭火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泡沫灭火器材：将泡沫灭火器或灭火栓对准火源，开启阀门，喷射泡沫灭火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干粉灭火器材：将干粉灭火器或灭火栓对准火源，开启阀门，喷射干粉灭火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气体灭火器材：将二氧化碳灭火器或灭火栓对准火源，开启阀门，喷射气体灭火</a:t>
                </a:r>
                <a:endParaRPr/>
              </a:p>
            </p:txBody>
          </p:sp>
          <p:sp>
            <p:nvSpPr>
              <p:cNvPr id="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灭火器材与设备的注意事项</a:t>
                </a:r>
                <a:endParaRPr/>
              </a:p>
            </p:txBody>
          </p:sp>
          <p:sp>
            <p:nvSpPr>
              <p:cNvPr id="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使用灭火器材时，遵循安全操作规程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使用灭火设备时，注意保护设备，防止损坏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使用灭火器材时，注意节约用水、泡沫、干粉等</a:t>
                </a:r>
                <a:endParaRPr/>
              </a:p>
            </p:txBody>
          </p:sp>
          <p:sp>
            <p:nvSpPr>
              <p:cNvPr id="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灭火器材与设备的使用方法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灭火器材与设备的维护</a:t>
                </a:r>
                <a:endParaRPr/>
              </a:p>
            </p:txBody>
          </p:sp>
          <p:sp>
            <p:nvSpPr>
              <p:cNvPr id="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定期检查灭火器材，确保性能良好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定期保养灭火设备，确保正常运行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灭火器材和设备的使用记录，便于分析火灾原因</a:t>
                </a:r>
                <a:endParaRPr/>
              </a:p>
            </p:txBody>
          </p:sp>
          <p:sp>
            <p:nvSpPr>
              <p:cNvPr id="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灭火器材与设备的保养</a:t>
                </a:r>
                <a:endParaRPr/>
              </a:p>
            </p:txBody>
          </p:sp>
          <p:sp>
            <p:nvSpPr>
              <p:cNvPr id="1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清洁灭火器材，防止堵塞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检查灭火设备的连接部分，确保牢固可靠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保养灭火器材，提高使用寿命</a:t>
                </a:r>
                <a:endParaRPr/>
              </a:p>
            </p:txBody>
          </p:sp>
          <p:sp>
            <p:nvSpPr>
              <p:cNvPr id="1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灭火器材与设备的维护与保养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https://d.book118.com/696203154111010052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消防安全知识培训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2024-09-18T20:02:37.383</cp:lastPrinted>
  <dcterms:created xsi:type="dcterms:W3CDTF">2024-09-18T12:02:37Z</dcterms:created>
  <dcterms:modified xsi:type="dcterms:W3CDTF">2024-09-18T12:02:39Z</dcterms:modified>
</cp:coreProperties>
</file>