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B1EC69-381F-4316-8105-4E095FAAA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78095-7912-4BED-ADB5-533E5212A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17DD30-FF84-4452-9520-677A282D0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393B9B-A6BB-49CA-9BAC-3B00EE132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937AFA-DE71-46C8-9A50-3ED2B85628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D47572-6E63-4CB6-BD06-4ABC5C0194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7619A1-3461-49D0-B04A-18420C432D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5C9691-DA9D-46AA-94DD-49A8E1847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91CF41-76D6-454B-852D-42AC478999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C5708-8C27-4C85-ADC9-97A26CCD5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8804D-3ED5-4FD8-B86D-2BD6B3655A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2051110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《表面活性剂的检测》PPT课件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表面活性剂简介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表面活性剂检测方法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表面活性剂检测标准</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表面活性剂检测实验</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实验结果分析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表面活性剂简介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表面活性剂的定义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表面活性剂是一种具有降低表面张力能力的物质，能够改变液体表面张力或两相之间的界面张力。</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表面活性剂分子通常由亲水基团和疏水基团组成，这种结构使其能够吸附在气-液或液-液界面上，降低界面张力。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表面活性剂的分类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根据疏水基团的结构，表面活性剂可分为直链烷基、支链烷基、芳香族和含氟等类型。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根据亲水基团的不同，表面活性剂可分为阴离子型、阳离子型、非离子型和两性型等。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表面活性剂的应用</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在农业中，表面活性剂用作农药和肥料的增效剂，提高药效和肥效。</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在工业中，表面活性剂用于清洁、除油、乳化、分散和增溶等方面，提高生产效率和产品质量。</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表面活性剂在工业、农业、医药、化妆品和食品等领域广泛应用。</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在医药和化妆品中，表面活性剂用于药物的制备和释放，以及皮肤的清洁和护理，保障人们的健康和美容。</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在食品工业中，表面活性剂用于食品添加剂和加工助剂，改善食品的口感、外观和稳定性。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表面活性剂检测方法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氧化还原滴定法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利用氧化还原反应原理，通过加入氧化剂或还原剂与表面活性剂发生氧化还原反应，再测定反应后溶液的浓度来确定表面活性剂的浓度。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酸碱滴定法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利用酸碱滴定原理，通过测定表面活性剂水溶液的pH值来确定其浓度。</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络合滴定法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利用络合反应原理，通过加入络合剂与表面活性剂形成络合物，再测定络合物浓度来确定表面活性剂的浓度。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沉淀滴定法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利用沉淀反应原理，通过生成沉淀物来测定表面活性剂的浓度。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滴定法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荧光分光光度法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利用荧光原理，通过测定表面活性剂水溶液在特定波长下的荧光强度来确定其浓度。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原子吸收分光光度法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利用原子吸收光谱原理，通过测定表面活性剂水溶液中特定元素的吸收光谱来确定其浓度。</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红外分光光度法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利用红外光谱原理，通过测定表面活性剂水溶液在特定波长下的红外吸收光谱来确定其浓度。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紫外可见分光光度法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利用紫外可见光谱原理，通过测定表面活性剂水溶液在特定波长下的吸光度来确定其浓度。</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利用气相色谱原理，将表面活性剂通过气化后进行分离和检测，通过测定各组分的色谱峰面积或峰高来确定其浓度。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气相色谱法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利用高效液相色谱原理，将表面活性剂在固定相和流动相之间进行分离，再通过检测器测定各组分的浓度。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高效液相色谱法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利用离子交换原理，将表面活性剂通过离子交换柱进行分离，再通过检测器测定各组分的浓度。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离子交换色谱法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利用薄层色谱原理，将表面活性剂在薄层板上进行分离，再通过显色剂显色后进行定量分析。</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薄层色谱法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色谱法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利用电导率原理，通过测定表面活性剂水溶液的电导率来确定其浓度。该方法适用于离子型表面活性剂的测定。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电导率法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利用电泳原理，将表面活性剂在电场作用下进行分离和测定。该方法适用于阴离子型和阳离子型表面活性剂的测定。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电泳法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表面活性剂检测标准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国家标准</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GB/T 13277.1-2008 表面活性剂 洗涤剂样品分样方法</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GB/T 13278-2008 表面活性剂 工业烷基酚聚氧乙烯醚试验方法</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GB/T 13277.2-2008 表面活性剂 洗涤剂试验用洗涤剂样品制备</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GB/T 13279-2008 表面活性剂 工业用壬基酚聚氧乙烯醚试验方法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https://d.book118.com/696205111040010034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2024-09-03T07:09:12.948</cp:lastPrinted>
  <dcterms:created xsi:type="dcterms:W3CDTF">2024-09-02T23:09:12Z</dcterms:created>
  <dcterms:modified xsi:type="dcterms:W3CDTF">2024-09-02T23:09:15Z</dcterms:modified>
</cp:coreProperties>
</file>