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59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ABEB-D603-4B26-808F-AB62378E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E2A02-7004-447E-BED6-B4C1FB68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703B4-7B3E-4DDC-A704-0894752CB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D87BD-C9AD-4138-AC5F-CDEF02A9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C9BF6-7004-4CA9-8E51-FBF9609F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A476F-1BFB-4C66-A3E5-E98EBAA1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7BCB3-5CD1-4BC6-8B83-79C4E966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FF85C-F241-4610-9910-7A0FDCD4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074C2-681D-41A2-BAF5-7BF5B497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2E115-E47F-4793-8688-54EB4F9AE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FACB-AD2A-49E2-BEA2-7DF08F28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586" r:id="rId2"/>
    <p:sldLayoutId id="2147500587" r:id="rId3"/>
    <p:sldLayoutId id="2147500588" r:id="rId4"/>
    <p:sldLayoutId id="2147500589" r:id="rId5"/>
    <p:sldLayoutId id="2147500590" r:id="rId6"/>
    <p:sldLayoutId id="2147500591" r:id="rId7"/>
    <p:sldLayoutId id="2147500592" r:id="rId8"/>
    <p:sldLayoutId id="2147500593" r:id="rId9"/>
    <p:sldLayoutId id="2147500594" r:id="rId10"/>
    <p:sldLayoutId id="21475005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1320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物流配送网络优化与成本节约方案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物流配送网络优化的重要性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物流配送网络现状分析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物流配送网络优化方案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成本节约的具体措施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实施方案与时间计划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https://d.book118.com/696213202140010035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物流配送网络优化与成本节约方案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2024-09-05T11:58:08.877</cp:lastPrinted>
  <dcterms:created xsi:type="dcterms:W3CDTF">2024-09-05T03:58:08Z</dcterms:created>
  <dcterms:modified xsi:type="dcterms:W3CDTF">2024-09-05T03:58:11Z</dcterms:modified>
</cp:coreProperties>
</file>