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EC338A-1A5E-45EC-AF8C-4B06CB0F0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6E2695-4BF5-4C65-A455-627E3D2BE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DD0C51-DF05-4C6D-A9DC-3C3D60D6F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88792B-8972-48E8-A110-94F73D869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02D4A6-9F7A-4584-B626-2BF5E3058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8CE07B-C3E0-45AF-AFFA-68FB0DBD9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5BEA04-EA26-4690-81AC-A6E880D21C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714C45-D9A3-4217-8079-6ED7CC92F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83E363-03BA-4C2F-9B82-FFF4B95C5C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EFB57C-B17E-45AA-9F6F-13DAF1339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E2D51-457A-463F-A1AA-11BFB969A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621422123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公司法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公司法概述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公司的设立、变更与终止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公司的组织机构与职权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公司的股权与债权关系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公司治理与内部控制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违法违规行为及其法律责任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公司法概述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公司法是规定公司设立、组织、活动、解散以及其他对内对外关系的法律规范的总称。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公司法对于规范公司的组织和行为，保护公司、股东和债权人的合法权益，维护社会经济秩序，促进社会主义市场经济的发展具有重要作用。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公司法的定义与作用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公司法体系结构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公司的组织机构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规定公司的股东会、董事会、监事会等组织机构的职权、组成和运作方式。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公司的设立、变更与终止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规定公司的设立条件、程序，公司的变更与终止等。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总则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规定公司法的立法宗旨、适用范围、基本原则等。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公司的财务会计制度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规定公司的财务会计报告、利润分配等制度。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公司的法律责任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规定公司及其相关人员的法律责任，包括民事责任、行政责任和刑事责任等。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公司法的起源可以追溯到中世纪欧洲的商业行会制度。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随着资本主义经济的发展，公司法逐渐从商业行会制度中独立出来，成为独立的法律部门。现代公司法在各国的发展中呈现出趋同性，同时也保留了各自的特色。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当前公司法的发展趋势包括国际化、统一化、灵活化等，以适应经济全球化背景下公司发展的需要。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公司法历史与发展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公司的设立、变更与终止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有符合法律规定的公司名称、组织机构和章程；有符合要求的股东或发起人；有符合公司章程规定的注册资本；有符合公司经营需要的经营场所和必要的生产经营条件。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设立条件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申请名称预先核准；制定公司章程；筹集注册资本；办理公司登记手续，包括提交相关文件、资料，领取营业执照等。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设立程序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公司的设立条件及程序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公司名称、住所、法定代表人、注册资本、经营范围、公司类型、股东或发起人变更等。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变更程序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根据变更事项的不同，需要提交不同的申请文件和资料，如变更登记申请书、股东会或董事会决议等，并经过相关政府部门的审核批准后，办理变更登记手续。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公司的变更事项及程序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终止原因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公司章程规定的营业期限届满或公司章程规定的其他解散事由出现；股东会或股东大会决议解散；因公司合并或分立需要解散；依法被吊销营业执照、责令关闭或被撤销；人民法院依法予以解散等。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终止程序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清算组进行清算；通知债权人并公告；处理与清算有关的公司未了结的业务；清缴所欠税款以及清算过程中产生的税款；清理债权、债务；处理公司清偿债务后的剩余财产；代表公司参与民事诉讼活动；向公司登记机关申请注销登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公司的终止原因及程序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公司的组织机构与职权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股东会职权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定公司的经营方针和投资计划；选举和更换董事、监事，决定有关董事、监事的报酬事项；审议批准董事会的报告；审议批准监事会或者监事的报告；审议批准公司的年度财务预算方案、决算方案；审议批准公司的利润分配方案和弥补亏损方案；对公司增加或者减少注册资本作出决议；对发行公司债券作出决议；对公司合并、分立、解散、清算或者变更公司形式作出决议；修改公司章程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运作规则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东会会议分为定期会议和临时会议。定期会议应当依照公司章程的规定按时召开。代表十分之一以上表决权的股东，三分之一以上的董事，监事会或者不设监事会的公司的监事提议召开临时会议的，应当召开临时会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股东会职权及运作规则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董事会职权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召集股东会会议，并向股东会报告工作；执行股东会的决议；决定公司的经营计划和投资方案；制订公司的年度财务预算方案、决算方案；制订公司的利润分配方案和弥补亏损方案；制订公司增加或者减少注册资本以及发行公司债券的方案；制订公司合并、分立、解散或者变更公司形式的方案；决定公司内部管理机构的设置；决定聘任或者解聘公司经理及其报酬事项，并根据经理的提名决定聘任或者解聘公司副经理、财务负责人及其报酬事项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运作规则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董事会会议应有过半数的董事出席方可举行。董事会作出决议，必须经全体董事的过半数通过。董事会决议的表决，实行一人一票。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董事会职权及运作规则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https://d.book118.com/696214221235010050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2024-09-16T11:44:17.387</cp:lastPrinted>
  <dcterms:created xsi:type="dcterms:W3CDTF">2024-09-16T03:44:17Z</dcterms:created>
  <dcterms:modified xsi:type="dcterms:W3CDTF">2024-09-16T03:44:19Z</dcterms:modified>
</cp:coreProperties>
</file>