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552708-4AC0-4658-9E91-A4F613D132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E5DFA9-BF71-429C-9562-78AB5C886D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A9935E-B9A1-4091-9BC8-F8F7CD51FA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F84770-ED4D-47C4-A94A-A2D9B3F642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E629098-C60B-4D6B-8585-1C74B25A40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A8511DA-F470-453C-A8AE-8B104DB910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7D8CB5-94C8-4480-BA8E-EE89BCD977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EECC4C-1EE4-40BE-986B-EFAD0A9337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B2D6D2-AB27-4F4B-90D7-44F468185B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DA99CF-E60B-4ECC-A1EC-CA2663B94D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7BBCE7-500E-496D-B236-C9775A1590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6215114113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项目学习和知识管理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项目学习概述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知识管理基础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项目学习与知识管理的关系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项目学习中的知识获取与整合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知识在项目学习中的应用与实践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项目学习与知识管理的挑战与对策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项目学习概述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项目学习是一种以学生为中心的教学方法，通过让学生参与实际项目的设计、实施和评估，培养其解决问题的能力、批判性思维和自主学习能力。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项目学习的目的是使学生在实践中学习和掌握知识，提高其实践能力和综合素质，同时培养其创新精神和团队协作精神。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项目学习能够将理论知识与实践相结合，使学生在实践中深化对理论知识的理解，提高其应用能力。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理论与实践结合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项目学习要求学生综合运用所学知识解决问题，能够培养其分析问题、解决问题的能力，以及批判性思维和创新能力。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培养综合能力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随着社会的不断发展，对人才的要求也在不断提高。项目学习能够培养学生的实践能力、创新精神和团队协作精神，使其更好地适应未来社会的需求。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适应未来需求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项目学习的重要性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高等教育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在高等教育中，项目学习可以应用于各个学科领域，如工程、管理、艺术等。通过参与实际项目，学生可以更好地理解和应用所学知识，提高其专业素养和实践能力。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职业教育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在职业教育中，项目学习可以帮助学生掌握实际工作所需的技能和知识，提高其职业适应能力和竞争力。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中小学教育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在中小学教育中，项目学习可以培养学生的实践能力和创新精神，激发其学习兴趣和动力。同时，项目学习还可以帮助学生建立正确的学习方法和思维方式，为其未来的学习和发展奠定基础。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项目学习的适用范围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知识管理基础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044" b="404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知识是经过验证的、可用于指导实践的信息和经验的总和。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根据知识的性质和应用领域，可分为显性知识和隐性知识，以及个人知识和组织知识。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知识的定义与分类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知识分类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知识管理的目标与原则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知识管理目标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通过有效地获取、存储、共享和应用知识，提高个人和组织的创新能力、竞争力和绩效。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知识管理原则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包括积累原则、共享原则、交流原则和应用原则，旨在建立一个开放、互动和持续学习的知识管理体系。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知识获取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知识存储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知识共享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知识应用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知识管理的关键要素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通过有效的沟通和协作机制，促进知识在组织内部的共享和传播，提高知识的利用效率和价值。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采用适当的方法和工具对知识进行分类、整理和存储，以便快速检索和使用。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通过各种渠道和方式获取所需的知识，包括学习、培训、交流和合作等。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将知识转化为实际行动和解决方案，推动组织的创新和发展。同时，通过知识的不断应用和反馈，促进知识的更新和完善。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项目学习与知识管理的关系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促进知识获取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知识整合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知识应用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项目学习通过实践、研究和探索，帮助团队成员获取新的知识和技能。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项目学习过程中的交流和合作有助于整合不同领域的知识，形成更全面的理解。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项目学习强调知识的实际应用，推动团队成员将所学知识应用于实际工作中。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项目学习对知识管理的影响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知识库建设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知识共享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知识创新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知识管理对项目学习的支持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知识管理促进团队成员之间的知识共享，提高学习效率和质量。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知识管理鼓励团队成员进行知识创新，为项目学习提供新的思路和方法。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知识管理通过构建知识库，为项目学习提供丰富的资源和素材。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https://d.book118.com/696215114113010042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2024-09-09T21:26:36.682</cp:lastPrinted>
  <dcterms:created xsi:type="dcterms:W3CDTF">2024-09-09T13:26:36Z</dcterms:created>
  <dcterms:modified xsi:type="dcterms:W3CDTF">2024-09-09T13:26:39Z</dcterms:modified>
</cp:coreProperties>
</file>