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436211-5488-4A62-BCC0-D8B986871A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4E50DD-DCAB-4AA2-BB05-7B9B1642F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E45996-CD47-49C7-A1BE-580CF5A0D9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2DF332-E9FE-4A81-8942-F450B736BB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8F4D8C-C3F0-4496-B32D-A23FA7B7D7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1BC73B-D043-4D91-BE5A-DB56798E87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620E81-9557-4C5D-9DD0-7D43ADB4E2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D37BFD-9F4A-4196-97F6-65BCA7AA72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D15E07-5C1F-459F-87A3-B0F91DF130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20368AC-C952-4922-8A82-0269ED9DC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757C75-BA05-44A8-A13F-00569C6CA7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6220224122010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忠诚担当认真包容演讲稿三分钟</a:t>
            </a:r>
          </a:p>
        </p:txBody>
      </p:sp>
      <p:sp>
        <p:nvSpPr>
          <p:cNvPr id="3" name="New shape"/>
          <p:cNvSpPr/>
          <p:nvPr/>
        </p:nvSpPr>
        <p:spPr>
          <a:xfrm>
            <a:off x="635000" y="5588000"/>
            <a:ext cx="1905000" cy="635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/>
            <a:r>
              <a:rPr b="1">
                <a:solidFill>
                  <a:srgbClr val="603200"/>
                </a:solidFill>
              </a:rPr>
              <a:t>作者：优客文档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忠诚：坚守信念，矢志不渝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担当：勇于负责，敢于担当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认真：严谨细致，精益求精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包容：开放心态，宽以待人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实践：将忠诚担当认真包容融入日常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结语：携手共进，共创美好未来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忠诚：坚守信念，矢志不渝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对党忠诚，坚定信仰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坚定政治立场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始终保持对党的忠诚，坚决拥护党的决策部署，做到“两个维护”。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强化理论学习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深入学习马克思主义、毛泽东思想、邓小平理论、三个代表重要思想、科学发展观等党的基本理论，筑牢信仰之基。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践行社会主义核心价值观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积极培育和践行社会主义核心价值观，将其融入日常工作和生活中。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认真履行岗位职责，不断提高业务能力和工作水平。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恪尽职守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7125" r="7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083" r="90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勇于担当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4500" r="4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以高标准、严要求对待工作，力求做到最好，为事业发展贡献力量。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在困难和挑战面前敢于迎难而上，主动承担责任，为解决问题贡献智慧。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对事业忠诚，敬业奉献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尊重团队成员的意见和贡献，营造和谐的工作氛围。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875" r="1187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尊重他人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积极与团队成员沟通交流，分享经验和知识，促进团队协作。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善于沟通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在团队中发挥自己的优势，帮助他人解决问题，共同推动团队目标的实现。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团结协作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对团队忠诚，团结协作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担当：勇于负责，敢于担当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在工作中遇到问题和困难时，要敢于直面挑战，不回避、不逃避。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直面挑战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以积极的心态应对问题，主动寻找解决方案，不等待、不依赖。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积极应对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7167" r="171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与同事和领导保持坦诚沟通，共同分析问题，形成合力。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坦诚沟通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敢于直面问题，不回避矛盾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不推诿扯皮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遇到问题时，不推诿责任，不扯皮推卸，而是主动承担责任，积极解决问题。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明确责任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在工作中要明确自己的职责范围，勇于承担属于自己的责任。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敢于担当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在关键时刻和危急关头，要敢于挺身而出，担当起应有的责任。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勇于承担责任，不推诿扯皮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在面对问题时，要深入分析问题的本质和根源，抓住问题的关键。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深入分析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708" r="19708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善于运用创新思维和方法，寻找新的解决方案和突破口。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创新思维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在解决问题的过程中，要持续改进方法和流程，提高工作效率和质量。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持续改进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善于解决问题，不敷衍了事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认真：严谨细致，精益求精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深入思考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对于工作中遇到的问题，我们要深入思考，探究问题的本质和根源，提出切实可行的解决方案。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精益求精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我们要不断追求更高的工作标准和更好的工作成果，通过不断学习和实践，提高自己的工作能力和水平。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细心观察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在工作中，我们要细心观察每一个细节，不放过任何一个可能出错的地方，确保工作的准确性和完整性。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对待工作一丝不苟，严谨细致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学习是一生的事业，我们要保持持续学习的态度，不断更新自己的知识和技能，适应时代的发展和变化。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持续学习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在学习中，我们要深入探究知识的内涵和外延，理解知识的本质和规律，掌握科学的学习方法和技巧。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深入探究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我们要树立追求卓越的学习目标，努力成为某一领域的专家或佼佼者，为社会的发展和进步做出贡献。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追求卓越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对待学习孜孜不倦，追求卓越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https://d.book118.com/696220224122010054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2024-09-21T15:22:32.795</cp:lastPrinted>
  <dcterms:created xsi:type="dcterms:W3CDTF">2024-09-21T07:22:32Z</dcterms:created>
  <dcterms:modified xsi:type="dcterms:W3CDTF">2024-09-21T07:22:34Z</dcterms:modified>
</cp:coreProperties>
</file>