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05D7AEE-C8FF-4F77-AFC6-3731703AA7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6394F-A37C-4ECD-94DE-E581B45D2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D3849-34EF-4D2C-95C3-2081AFF6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ABE1D-2D36-40A4-B2B3-77423A65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5AEB7-86F9-4CAC-9807-DF7CE629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250ED-45C7-4162-9122-3292DE82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3C451-7C73-4FAD-BD4B-E8EED19D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4067A-AFDC-4FBE-B74F-44E86564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5B58E-D02C-4C82-A0EF-71DE326D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80586-EFBF-46C6-8D3C-05AC148F8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1FDFA-965D-4538-BAA0-D46BC7CB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F2B0B-8106-4C53-87AA-6A625815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8C884D-E9E7-43C5-8CC3-32A15EAA13B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2560C3-17BD-4684-BBCA-FDB619B6FD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2202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行业人员管理专业技能训练方案框架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专业技能训练方案的重要性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行业人员管理专业技能概述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专业技能训练方案设计与实施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行业人员管理软技能培训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行业人员管理技能强化培训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专业技能训练成果总结与展望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专业技能训练方案的重要性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为什么需要专业技能训练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专业技能训练对于企业和员工都是至关重要的。通过提升员工的工作效率和质量，可以帮助企业保持竞争力和市场优势，同时也能增强员工的职业发展和满意度。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专业技能训练的益处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提高员工整体素质和综合能力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增加员工自信心和责任感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适应多变环境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帮助员工应对复杂和多变的工作环境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选择适当的培训方式和工具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选择在线培训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使用实操演练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利用模拟场景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持续跟踪评估培训效果和员工表现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跟踪员工学习进度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专业技能训练的实施方式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制定明确的培训计划和目标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制定计划安排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专业技能训练的效果评估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通过考试和测评评估员工技能水平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全方位评估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360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度反馈评估员工综合素质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实际工作观察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观察员工在实际工作中的表现和应用能力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行业人员管理专业技能概述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行业人员管理的基本要求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行业人员管理需要具备良好的沟通能力和团队合作精神，同时也需要具备较强的问题解决能力和决策能力。此外，熟练运用行业相关的工具和技术也是必不可少的技能。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行业人员管理的专业技能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招聘流程、面试技巧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人员招聘和面试技巧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绩效考核、激励方案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绩效评估和激励机制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团队协作、冲突解决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团队建设和冲突解决能力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行业人员管理的发展方向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不断学习、更新管理知识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学习和应用新的管理理论和方法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数字化工具、技术应用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掌握数字化管理工具和技术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领导力、有效沟通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提升领导能力和沟通能力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团队成员的多样性和需求差异给管理者带来挑战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有效沟通和理解团队成员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制定个性化激励方案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建立有效的沟通渠道和激励机制是应对挑战的关键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建立开放透明沟通渠道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激励机制要多样化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快速变化的市场和环境对管理者的适应能力提出挑战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快速调整策略和计划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行业人员管理专业技能的培训方案框架需要全面考虑基本要求、专业技能、发展方向和应对挑战等方面。只有不断提升自身能力，学习适应新的管理环境，才能更好地应对行业的挑战。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专业技能训练方案设计与实施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专业技能训练的目标确定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在确定员工需要提升的技能和知识的基础上，我们需要设定明确的培训目标和衡量标准，以便能够评估培训效果。同时，我们也要定义培训方案的内容和时间安排，确保培训计划的顺利实施。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专业技能训练内容的设计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根据员工具体情况量身定制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员工现有技能水平和实际需求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结合理论和实践，灵活多样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多样化的培训形式和活动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结合理论与实践，增加培训的实效性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理论知识和实践案例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培训计划和安排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精心制定培训计划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安排员工参与培训活动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培训后跟踪辅导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为员工提供培训后的跟踪辅导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提供技能提升支持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效果评估和改进建议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通过考试和测评评估员工技能提升情况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确定培训方案改进建议并实施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专业技能训练方案的实施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培训师资质与设施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确保培训师具备专业资质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保证培训设施设备完备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专业技能训练效果的评估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专业技能训练结束后，需要通过考试和测评的方式评估员工的技能提升情况。同时，收集员工的反馈和建议，以便不断优化培训方案。最终，根据评估结果确定培训方案的改进建议，并督促落实，确保培训效果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专业技能训练的关键要点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设定明确可衡量的标准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确保培训条件具备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师资质与设施完善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结合理论和实践，提高培训效果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多样化培训形式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行业人员管理软技能培训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沟通与协作能力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行业人员管理中，有效沟通和协作能力是至关重要的。为了提升团队的整体执行力，需要掌握有效沟通的要点和技巧。另外，团队协作能力的培养也是必不可少的，通过方法和实践的结合可以有效提高团队的合作效率。同时，处理团队内部冲突的策略和技巧也是关键，只有有效解决冲突，团队才能更好地运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领导与激励能力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关键要素包括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培养领导力的关键要素和方法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有效的激励方式有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激励员工的有效方式和策略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设计激励机制时应考虑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激励机制的设计和实施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https://d.book118.com/696222022012010104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行业人员管理专业技能训练方案框架</vt:lpstr>
      <vt:lpstr>目录</vt:lpstr>
      <vt:lpstr>第1章 专业技能训练方案的重要性</vt:lpstr>
      <vt:lpstr> </vt:lpstr>
      <vt:lpstr>专业技能训练的益处</vt:lpstr>
      <vt:lpstr>专业技能训练的实施方式</vt:lpstr>
      <vt:lpstr>专业技能训练的效果评估</vt:lpstr>
      <vt:lpstr>第2章 行业人员管理专业技能概述</vt:lpstr>
      <vt:lpstr> </vt:lpstr>
      <vt:lpstr>行业人员管理的专业技能</vt:lpstr>
      <vt:lpstr>行业人员管理的发展方向</vt:lpstr>
      <vt:lpstr>行业人员管理的挑战与应对</vt:lpstr>
      <vt:lpstr>总结</vt:lpstr>
      <vt:lpstr>第3章 专业技能训练方案设计与实施</vt:lpstr>
      <vt:lpstr> </vt:lpstr>
      <vt:lpstr>专业技能训练内容的设计</vt:lpstr>
      <vt:lpstr>专业技能训练方案的实施</vt:lpstr>
      <vt:lpstr>专业技能训练效果的评估</vt:lpstr>
      <vt:lpstr>专业技能训练的关键要点</vt:lpstr>
      <vt:lpstr>第4章 行业人员管理软技能培训</vt:lpstr>
      <vt:lpstr> </vt:lpstr>
      <vt:lpstr>领导与激励能力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2024-09-29T14:34:43.170</cp:lastPrinted>
  <dcterms:created xsi:type="dcterms:W3CDTF">2024-09-29T06:34:43Z</dcterms:created>
  <dcterms:modified xsi:type="dcterms:W3CDTF">2024-09-29T06:34:45Z</dcterms:modified>
</cp:coreProperties>
</file>