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A997D3-F9B3-4284-A2A2-A6FF45CB73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8D45C9-D84A-4656-B0FF-104F81F20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BCFB55-6D7A-4E59-A483-E6875733A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7B9BAF-A414-44D9-88E7-A49359015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E20102-57C4-417F-B856-4B6289567B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61959F-9AB7-48CD-B95A-DDF1A21A46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F8786D-2038-449D-88D3-9412055DEE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975360-8A4E-4BF4-81A3-F6FE232B9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B85ADB-E199-4F91-89FF-7467BAFCB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91A3F6-2AF7-4351-B2BA-FE52AE2A2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C484FA-ACB7-4198-9D4A-AF9463CA7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222035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衔接与提升初高中历史教学与核心素养培育以统编版教科书两次鸦片战争为例</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3">
                  <a:alpha val="100000"/>
                </a:schemeClr>
              </a:solidFill>
              <a:latin typeface="Arial"/>
              <a:ea typeface="Arial"/>
              <a:cs typeface="Arial"/>
            </a:endParaRP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初高中历史教学现状分析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核心素养培育与初高中历史教学关系探讨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统编版教科书两次鸦片战争内容解析及教学策略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衔接与提升方案制定与实施效果评估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48" b="154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深化历史课程改革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随着新课程改革的推进，初高中历史教学需要更加注重学生核心素养的培育，以适应时代发展的需要。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落实立德树人根本任务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历史学科作为人文社科领域的重要学科，肩负着培养学生正确历史观、价值观、人生观的重要使命。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统编版教科书的推广使用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统编版教科书在全国范围内推广使用，为初高中历史教学提供了统一的教学内容和标准，有利于提升学生核心素养。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通过衔接与提升初高中历史教学与核心素养培育，探讨如何在统编版教科书框架下，以两次鸦片战争为例，有效提升学生的历史学科核心素养。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采用文献研究法、案例分析法和比较研究法等方法，对初高中历史教学内容、教学方法、学生认知特点等方面进行深入分析。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第二部分</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理论框架。介绍核心素养培育的相关理论，以及初高中历史教学衔接与提升的理论基础。</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第四部分</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教学案例设计。结合统编版教科书和核心素养培育要求，设计具有针对性的初高中历史教学案例。</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第六部分</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结论与展望。总结研究成果，指出研究不足和展望未来研究方向。</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第一部分</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引言。阐述研究背景、意义、目的和方法，以及论文结构安排。</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第三部分</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统编版教科书分析。对统编版教科书中关于两次鸦片战争的内容进行深入分析，探讨其编排特点、教学重点和难点。</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第五部分</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实施效果评估。通过教学实践和调查研究，评估衔接与提升初高中历史教学与核心素养培育的实施效果，并提出改进建议。</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论文结构概述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初高中历史教学现状分析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初中历史教学通常涉及基础的历史事件、人物和概念，内容相对较为简单，注重学生对基础知识的掌握。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教学内容相对简单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初中历史教学往往强调学生对知识点的记忆和背诵，以应对考试需求，而较少关注学生对历史事件和人物的深入理解和思考。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强调记忆和背诵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由于教学内容和方式的限制，初中历史教学往往缺乏对学生历史思维的培养，导致学生难以形成独立的历史观点和见解。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缺乏历史思维培养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初中历史教学现状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高中历史教学涉及的历史事件、人物和概念更加深入和复杂，要求学生具备更高的历史素养和思维能力。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教学内容更加深入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高中历史教学更加注重对学生历史思维的培养，要求学生能够独立思考、分析历史事件和人物，形成自己的见解和观点。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注重历史思维培养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高中历史教学强调历史与现实的联系，要求学生能够将历史知识应用于现实生活中，理解历史对现实的影响和意义。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强调历史与现实的联系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高中历史教学现状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教学内容重复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初高中历史教学内容存在一定的重复，导致学生在升入高中后需要重复学习部分内容，浪费时间和精力。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教学要求脱节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初高中历史教学要求存在一定的脱节，初中历史教学强调记忆和背诵，而高中历史教学则注重历史思维和历史与现实的联系，导致学生难以适应高中教学要求。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学生历史素养不足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由于初中历史教学内容和方式的限制，导致部分学生在升入高中后历史素养不足，难以适应高中历史教学的高要求。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初高中历史教学衔接问题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核心素养培育与初高中历史教学关系探讨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核心素养与历史教学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历史学科作为人文社科领域的重要学科，对于培养学生的核心素养具有独特的作用和价值。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核心素养定义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核心素养是指学生在接受相应学段教育过程中，逐步形成的适应个人终身发展和社会发展需要的必备品格和关键能力。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核心素养培育的重要性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核心素养培育是当前教育改革的重点，旨在培养学生的综合素质，提高其未来竞争力。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核心素养培育概述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初中历史教学中的核心素养培育</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初中历史教学应注重培养学生的时空观念、史料实证、历史理解、历史解释和历史价值观等核心素养。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高中历史教学中的核心素养培育</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高中历史教学应在初中历史教学的基础上，进一步提升学生的核心素养，包括唯物史观、时空观念、史料实证、历史解释和家国情怀等方面。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初高中历史教学衔接中的核心素养培育</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初高中历史教学衔接应注重核心素养的连贯性和递进性，确保学生在不同阶段都能得到全面、系统的培养。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初高中历史教学中核心素养培育要求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https://d.book118.com/696222035003010054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2024-09-20T23:08:54.854</cp:lastPrinted>
  <dcterms:created xsi:type="dcterms:W3CDTF">2024-09-20T15:08:54Z</dcterms:created>
  <dcterms:modified xsi:type="dcterms:W3CDTF">2024-09-20T15:08:56Z</dcterms:modified>
</cp:coreProperties>
</file>