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762FC-DB23-4CF3-804C-0C82F103E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5484C-6EA4-47CC-A90B-C8DF9B769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11802-906B-41B8-B864-D97D6DE51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ACA9E-8460-4043-8898-23E4E015E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C7329B-1EF9-496A-A4C5-2876DFBBB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CF14BC-619A-47CB-A65E-AA191D780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FBF633-3D64-4A1B-850E-DD4488A3E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0EC93-B53C-4B60-8170-36B681BDA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B32C1-4E5E-474B-82F4-FA08A055C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D8B24-B496-419C-86E6-50821CE07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30EE7-9C0E-4238-820C-3DE429F7C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22305523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广东省试点中小学教师职称评审办法(试行)解读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评审办法概述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评审标准与指标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申报与评审流程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实施保障与监督机制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234" b="2523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推进中小学教师职称制度改革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通过试点中小学教师职称评审办法，探索建立符合中小学教师职业特点的职称制度，激发中小学教师的积极性和创造性。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促进中小学教师专业化发展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通过职称评审，引导中小学教师注重教育教学实践和专业素养提升，促进教师队伍专业化发展。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适应新时代教育发展需要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随着新时代教育改革的深入推进，需要建立与之相适应的中小学教师职称评审制度，以更好地适应新时代教育发展的需要。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62" r="3662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试点范围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本办法适用于广东省内试点地区的中小学教师职称评审工作。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职称等级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本办法涉及的中小学教师职称等级包括初级、中级和高级。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评审原则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解读将围绕评审原则、评审条件、评审程序等方面进行详细说明。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解读范围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评审办法概述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234" b="25234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910" b="20910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该评审办法遵循公平、公正、公开的原则，注重教师的教育教学实绩和师德师风表现，鼓励教师专业化发展和教育教学创新。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广东省试点中小学教师职称评审办法(试行)是为了提高中小学教师的专业素养和教育教学能力，促进教师队伍的优化和整体素质的提升而制定的一套评审制度。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广东省试点中小学在编在岗教师。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申报人需符合国家和广东省规定的教师资格条件，具备相应学段的教师资格证书，并满足一定的任职年限、学历要求以及继续教育等条件。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评审对象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评审对象及条件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评审程序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评审程序包括个人申报、单位推荐、专家评审、公示及核准等环节。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报人需按照规定的程序和要求进行申报，提交完整的申报材料，包括个人简历、学历证书、教师资格证书、继续教育证明、获奖证书等。同时，申报人还需参加现场答辩或说课等形式的考核，展示自己的教育教学能力和专业素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评审程序与要求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评审标准与指标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能够根据课程标准和学生实际情况，制定合理的教学目标和计划，设计有效的教学策略和方案。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教学实施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能够运用多种教学方法和手段，激发学生的学习兴趣和主动性，提高教学效果和质量。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能够科学、客观地评价学生的学习成果和表现，及时调整教学策略和方案，促进学生全面发展。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具备扎实的学科基础和广博的知识面，能够关注学科前沿动态，不断提高自己的学术水平。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学术素养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在教育教学实践中，能够积极开展教育科学研究，取得一定的科研成果和经验。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能够积极参加学术交流和研讨活动，与同行进行深入的交流和合作，提高自己的学术影响力。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学术水平与成果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100" b="7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60" b="21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师德师风与育人表现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师德修养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具备高尚的职业道德和操守，热爱教育事业，关爱学生成长，以身作则，为人师表。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育人理念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树立正确的育人观念，关注学生的全面发展，注重培养学生的创新精神和实践能力。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育人实践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在教育教学实践中，能够注重学生的个体差异和特长爱好，采用多样化的教育方式和手段，促进学生的全面发展和个性成长。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https://d.book118.com/696223055235010050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2024-09-16T11:44:43.898</cp:lastPrinted>
  <dcterms:created xsi:type="dcterms:W3CDTF">2024-09-16T03:44:43Z</dcterms:created>
  <dcterms:modified xsi:type="dcterms:W3CDTF">2024-09-16T03:44:45Z</dcterms:modified>
</cp:coreProperties>
</file>