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907F9-900B-4490-8A62-BD7594DC5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0A173-24BC-4F0B-8D71-C1A6A5AFC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2D4AC-CCA3-4ED1-84A2-517D60A7F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F110-5548-45EC-976D-47F200D6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B4647-4894-4D31-9F6B-E585397A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FECA0-5FD9-4AF5-9F12-CC48D7E3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68313-7B39-4461-AF52-2ACFB9D6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6FCAF-2085-4EB3-B110-A7DE07F7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8B8D3-FB94-43BC-B3E3-E5B65DDD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3BD2-A4B0-4A3A-9FD2-75F301236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9B2BD-141B-4340-AFE3-5263305A8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2504303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高考《有机综合推断题的解题策略探讨》课件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有机综合推断题概述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经典例题解析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有机综合推断题概述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有机综合推断题是有机化学中一种常见的题型，主要考察学生对有机化学基本概念、反应机理、物质结构和性质等综合知识的掌握和应用能力。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题目信息量大，涉及知识点多，需要学生具备较强的信息处理和逻辑推理能力。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有机合成推断题、有机反应机理推断题、有机分子结构推断题等。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常见题型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由于涉及知识面广，这类题目往往难度较大，对学生的综合素质要求较高。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常见题型与难度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如官能团、取代基、反应类型等。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有机化学基本概念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各类有机反应的机理及影响因素。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有机反应机理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常见有机合成路线、反应条件等。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有机合成方法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有机物的结构与性质的关系，如构效关系等。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有机分子结构与性质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考察的知识点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81" r="1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仔细阅读，把握关键信息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在解答有机综合推断题时，首先要仔细阅读题目，把握关键信息，如有机物的名称、结构简式、反应条件、反应类型等。通过审题，可以明确解题方向和思路。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读题与审题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寻找关键线索，突破解题障碍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寻找突破口是解题的关键步骤。可以通过分析反应条件、反应类型、分子式等关键信息，找出解题的线索和突破口。找到突破口后，可以进一步推断出其他有机物的结构和性质，从而解决问题。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寻找突破口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逻辑推理，逐步求解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在推断与求解阶段，需要运用逻辑推理和计算技巧，根据已知信息和突破口，逐步推断出其他有机物的结构和性质。在求解过程中，需要注意细节和计算准确性，避免出现错误。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推断与求解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检查与验证是解题的最后一步，也是非常重要的一步。在得出答案后，需要仔细检查答案的合理性和正确性，验证结论是否符合题目的要求和实际情况。通过检查与验证，可以及时发现和纠正错误，提高解题的准确性和可靠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复查答案，验证结论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检查与验证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经典例题解析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https://d.book118.com/696225043035010100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2024-09-24T03:11:08.912</cp:lastPrinted>
  <dcterms:created xsi:type="dcterms:W3CDTF">2024-09-23T19:11:08Z</dcterms:created>
  <dcterms:modified xsi:type="dcterms:W3CDTF">2024-09-23T19:11:10Z</dcterms:modified>
</cp:coreProperties>
</file>