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61EB8-B6AB-4633-A33B-8BBA3C57E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90E3A-0D54-44EB-BB9D-6A76A4783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AD0CF-939F-413D-BD94-08FDE546B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7ADFE-EFDE-4426-954B-8348CEDAE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85086F-8FE7-4150-A82E-3656F8BA4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ACA6D9-4117-47D5-8D9B-DD22AF4F8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4C7A3C-F236-4A78-BA2E-006D99743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EC7EC-D4E8-4FC9-A64C-B8B216AD8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C0B29-0215-4363-A3AA-E415990D5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B5C8B-FAB0-4BA2-AD13-3C30DBBAD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9BCA0-BE3D-4CCF-80A3-8F12A85B2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35141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导数中的最值问题与优化算法的应用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导数概念及其性质回顾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最值问题求解方法探讨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优化算法在导数最值问题中应用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数值实验与结果分析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在科学研究、工程技术和经济管理等领域，经常需要解决一些最值问题，如成本最小、收益最大、效率最高等。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实际问题中的最值问题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导数作为数学分析中的重要工具，可以用来研究函数的变化率，进而确定函数的最值点。因此，导数在最值问题中具有广泛的应用价值。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导数在最值问题中的应用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随着计算机技术的快速发展，优化算法得到了广泛应用。这些算法能够高效地求解各种复杂的最值问题，为实际问题的解决提供了有力支持。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优化算法的发展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本文旨在研究导数中的最值问题，探讨优化算法在求解最值问题中的应用，为实际问题的解决提供理论支持和实践指导。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本文采用理论分析和实证研究相结合的方法。首先，对导数中的最值问题进行理论分析，阐述其基本原理和方法；其次，运用优化算法对实际问题进行求解，验证算法的有效性和实用性。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绪论。介绍研究背景、意义、目的和方法，以及论文的结构安排。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导数中的最值问题。阐述导数在最值问题中的基本原理和方法，包括一元函数和多元函数的最值问题。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优化算法及其应用。介绍几种常用的优化算法，如梯度下降法、牛顿法、拟牛顿法等，并分析其在求解最值问题中的优缺点和适用范围。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实证研究。运用优化算法对实际问题进行求解，如线性规划、非线性规划、整数规划等，验证算法的有效性和实用性。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结论与展望。总结本文的主要研究成果和贡献，指出研究的局限性和不足之处，并展望未来的研究方向和应用前景。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第四章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第五章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第三章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导数概念及其性质回顾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导数定义及几何意义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导数描述了函数在某一点的变化率，即函数值随自变量变化的快慢程度。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导数的几何意义是曲线在某一点处的切线的斜率。通过导数，我们可以了解函数图像的走势和变化速度。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导数的运算法则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包括和差法则、乘积法则、商法则以及链式法则等，这些法则为我们计算复杂函数的导数提供了便利。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导数与函数单调性的关系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当导数大于0时，函数单调递增；当导数小于0时，函数单调递减；当导数等于0时，可能是函数的极值点。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可导性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函数在定义域内的每一点都可导，意味着函数图像在每一点都有切线。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导数基本性质介绍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高阶导数概念及应用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306100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高阶导数的几何意义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537930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高阶导数可以反映函数图像的凹凸性。例如，二阶导数大于0表示函数图像在该区间内是凹的，小于0则表示是凸的。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09307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高阶导数定义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41137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高阶导数是指函数经过多次求导后得到的导数。例如，二阶导数表示函数变化率的加速度。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01096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高阶导数的应用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32926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高阶导数在解决实际问题中具有广泛应用，如在经济学中用于分析边际效益、在物理学中描述物体的运动轨迹等。同时，高阶导数也是研究函数性质的重要工具之一。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最值问题求解方法探讨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求导数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寻找临界点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判断单调性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确定最值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一元函数最值问题求解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675" r="1767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748" b="147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首先求出一元函数的导数，导数表示函数在某一点的变化率。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令导数等于零，解出对应的自变量值，这些点称为临界点。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通过导数的正负判断函数在各区间的单调性。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结合临界点和单调性，可以确定函数在定义域内的最大值和最小值。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求偏导数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对于多元函数，需要分别求出各个自变量的偏导数。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寻找临界点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令所有偏导数等于零，解出对应的自变量值组合，这些点称为临界点。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判断凹凸性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通过二阶偏导数构成的Hessian矩阵判断函数的凹凸性。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确定最值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结合临界点和凹凸性，可以确定函数在定义域内的最大值、最小值或鞍点。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多元函数最值问题求解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https://d.book118.com/696235141221010051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2024-09-17T20:44:27.666</cp:lastPrinted>
  <dcterms:created xsi:type="dcterms:W3CDTF">2024-09-17T12:44:27Z</dcterms:created>
  <dcterms:modified xsi:type="dcterms:W3CDTF">2024-09-17T12:44:29Z</dcterms:modified>
</cp:coreProperties>
</file>