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0EB013-3C72-45CD-B5B3-7B52CB374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A9791-D085-4F6D-A70A-A5A21E8A2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F1BC2-67CF-451E-A8B8-D4693DF9C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174370-0D8A-4901-B2B9-550C5E736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DD953B-AA58-4DE8-9B18-CFDCF88A0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B37145-6748-445A-8941-B639454D0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47385C-7B47-4965-A15F-4C827D2AA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39CF90-D909-44FC-9A20-A821FEE37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7CCFA4-4DAD-4973-A6FC-728EF00AC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A87B6-0E5E-4A34-98B3-29FC273E1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514C0-9919-47FE-8AE0-ACA97C096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24002112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财务预算岗工作汇报总结报告课件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岗位概述与职责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财务预算执行情况分析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成本控制与效益评估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财务报表编制与解读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税务筹划与合规性管理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团队建设与协作能力提升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岗位概述与职责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财务预算岗位是企业中负责编制、执行、监控、分析财务预算的重要岗位。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该岗位需要具备扎实的财务专业知识，熟悉相关法规政策，以及良好的沟通协调能力。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财务预算岗位的工作涉及企业资金、成本、收入、利润等多个方面，是企业财务管理的重要组成部分。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财务预算岗位简介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编制财务预算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监控预算执行情况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分析财务预算差异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协调沟通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主要职责与任务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73" r="166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9429" r="1942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根据企业经营目标、市场环境等因素，编制年度、季度、月度财务预算。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实时监控企业各项财务指标的预算执行情况，发现问题及时提出预警和改进措施。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对实际执行结果与预算进行差异分析，找出原因并提出解决方案。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与各部门沟通协调，确保财务预算的顺利执行。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确保企业财务预算的合理性、准确性和可执行性，为企业经营决策提供有力支持。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财务预算编制的准确性、及时性；预算执行的监控力度和效果；预算差异分析的深度和广度；沟通协调的能力和效果等。同时，还需要考虑财务预算岗位在企业中的实际贡献和价值创造等因素。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6219" r="26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工作目标与考核标准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https://d.book118.com/696240021124010052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2024-09-18T23:18:25.559</cp:lastPrinted>
  <dcterms:created xsi:type="dcterms:W3CDTF">2024-09-18T15:18:25Z</dcterms:created>
  <dcterms:modified xsi:type="dcterms:W3CDTF">2024-09-18T15:18:27Z</dcterms:modified>
</cp:coreProperties>
</file>