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746EE-C0B8-4697-B15F-5B36B3A77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0EB9E-A1F4-4DE6-B698-DE5999BA8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75DAB-510E-4993-B250-F3584BD6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8391A-AF0A-43F8-A68A-938953349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E4DE9E-A935-4BBC-BFB1-3001C325E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59A5C8-F7F8-4809-AD25-A1118C9F2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EF9D5-0C3A-421F-ABBB-AA87524B85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E6C576-3086-43A2-A12C-E218E5D0F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EE1EF1-B02D-4CD0-9264-5809A5F91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03F6E-8D15-4D0A-875B-AFEB2C60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F2FAAE-8167-43BB-BD1C-C0941026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40141210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咖啡品牌设计理念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品牌定位与核心价值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视觉识别系统设计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包装创意与实用性结合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空间环境营造与体验优化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线上线下推广策略制定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品牌定位与核心价值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以25-40岁的年轻人为主要目标群体，他们注重生活品质，追求时尚与潮流。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职业特点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338" r="2133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以白领、自由职业者、创意工作者等为主，他们工作压力大，需要咖啡来提神醒脑和放松心情。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他们注重咖啡的口感、品质和品牌形象，愿意为高品质咖啡支付更高的价格。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目标消费群体分析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强调咖啡豆的原产地直供，保证咖啡的纯正口感和高品质。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产地直供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采用独特的烘焙工艺，使咖啡具有独特的香气和口感，形成品牌特色。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独特烘焙工艺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倡导环保理念，使用可回收的包装材料，减少对环境的影响。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品牌差异化特点挖掘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积极履行社会责任，关注环保、公益事业，提升品牌形象和社会认可度。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品质至上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始终坚守品质至上的原则，从选豆、烘焙到冲泡，每一个环节都精益求精。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鼓励创新精神，不断推出新品种、新口味，满足消费者的多样化需求。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核心价值传达与认同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视觉识别系统设计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Logo设计应简洁明了，易于消费者记忆，能够迅速传达品牌的核心信息。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简洁易记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Logo应具有独特性，与竞争对手区分开，体现品牌的个性和特点。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独特性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Logo应具有良好的可适应性，能在不同媒介和尺寸上清晰呈现。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可适应性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Logo设计理念及呈现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402" b="104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503" b="1850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059" b="1005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色彩搭配与运用规则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主色调选择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根据品牌定位和目标受众，选择适合的主色调，如温馨舒适的暖色调或现代简约的冷色调。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辅助色彩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运用辅助色彩丰富视觉效果，提升品牌活力，同时要注意与主色调的协调搭配。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色彩心理学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考虑色彩心理学在品牌传播中的应用，选择能引发消费者积极情感反应的色彩组合。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图形元素选择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选择与咖啡相关的图形元素，如咖啡豆、咖啡杯、磨豆机等，进行创意组合和设计。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抽象化表达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运用抽象化的图形元素表现咖啡的独特魅力和品牌理念，增加艺术感和辨识度。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通过动态图形元素展示咖啡冲泡过程或品牌故事，提升视觉吸引力和互动性。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辅助图形元素创意展示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包装创意与实用性结合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7407" r="1740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针对不同目标受众的包装策略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根据消费者群体（如年轻人、商务人士等）的喜好和习惯，设计各具特色的包装，以吸引不同目标受众。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不同产品类型的包装区分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针对不同类型的咖啡产品（如速溶咖啡、研磨咖啡、咖啡胶囊等），设计符合产品特性和使用场景的包装，便于消费者识别和选择。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统一品牌形象的包装设计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在保持产品线包装多样性的同时，确保设计元素和风格与品牌形象相统一，加强消费者对品牌的认知和记忆。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不同产品线包装策略制定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生物降解材料的应用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采用生物降解材料制作包装，使其在自然环境中能够快速分解，减少对环境的污染。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创新材料研发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积极研发新型环保材料，提高包装的环保性能，同时保持包装的美观和实用性。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可回收材料的使用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选择可回收的纸制品、塑料等环保材料，降低包装对环境的负担。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6282" r="16282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环保材料选择及创新应用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https://d.book118.com/696240141210010050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2024-09-16T05:10:13.878</cp:lastPrinted>
  <dcterms:created xsi:type="dcterms:W3CDTF">2024-09-15T21:10:13Z</dcterms:created>
  <dcterms:modified xsi:type="dcterms:W3CDTF">2024-09-15T21:10:16Z</dcterms:modified>
</cp:coreProperties>
</file>