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911BC-821C-4158-B7F7-5AE4CC7AF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D09C7-1A4C-47F3-9A7C-5BBC3BCC7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420F5-AB2C-413B-B192-11481A041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839E51-5B1A-4F62-9EE3-245BEE744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D8C2FF-0A00-457D-8C44-848BEFB4F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408071-7BBD-4B7C-83DF-29BE736C2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6F11E8-29CB-4B86-A1D6-94CB0CD39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C4427-F60B-4211-B02B-5EA58A248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40B53-5999-420A-9CB2-37BF64DC2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4B591-E534-46B7-AA8A-556577831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D3441-776E-4E94-95D0-6F78642ED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24123100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提高客户需求沟通的团队合作能力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客户需求理解与沟通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团队内部协作与分工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跨部门协同与资源整合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应对变化与持续改进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培训与激励机制设计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客户需求理解与沟通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准确理解客户需求是提供优质服务的基础，能够满足客户的期望，从而提高客户满意度。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优化产品设计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降低沟通成本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793" r="1279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了解客户需求有助于企业根据市场需求优化产品设计，提高产品的适用性和竞争力。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明确客户需求可以减少因误解或沟通不畅导致的返工和修改，从而降低项目成本和时间成本。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明确客户需求重要性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积极倾听客户的意见和需求，通过提问和确认的方式确保准确理解客户的意图。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639" b="4639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使用简洁明了的语言和术语，避免使用过于专业或晦涩难懂的词汇，确保信息传达的准确性。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在沟通过程中及时给予客户反馈，确认需求的理解和满足程度，以及后续的处理计划和措施。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127" b="91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建立良好客户关系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通过诚信、专业和负责任的态度赢得客户的信任，为后续的合作打下坚实基础。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定期与客户保持联系，了解项目进展和客户需求的变化，及时调整服务策略。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提供个性化服务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根据客户的具体需求和偏好，提供个性化的解决方案和服务，让客户感受到被重视和关注。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团队内部协作与分工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负责整体项目规划与进度管理，协调各方资源，确保项目顺利进行。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设立项目经理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深入了解客户需求，分析业务场景，为技术团队提供详细的需求文档。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配置业务分析师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476" r="1247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根据项目需求，将技术团队分为前端、后端、测试等小组，各小组明确职责，并行开展工作。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技术团队分组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明确团队成员角色与职责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使用协作工具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利用项目管理软件、即时通讯工具等，提高团队沟通效率，实现信息共享。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定期召开项目会议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确保所有团队成员对项目进度、遇到的问题及解决方案有充分了解。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鼓励团队成员之间多交流，分享经验、技巧和知识，提升整体技能水平。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加强内部沟通与信息共享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采用敏捷开发方法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通过短周期迭代开发，及时反馈问题，调整方案，提高开发效率。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强化团队凝聚力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通过团队建设活动、培训等方式，增强团队成员之间的信任感和归属感，提高团队协作能力。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制定详细的工作计划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明确各阶段的任务、负责人和完成时间，确保项目按计划进行。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提升团队协作效率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跨部门协同与资源整合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708" r="14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建立统一的信息平台，实现各部门之间的信息共享，确保客户需求信息能够及时、准确地传递。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消除信息孤岛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鼓励不同部门之间共享资源，如人力、物力、财力等，以满足客户需求为导向，优化资源配置。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跨部门资源整合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通过培训和宣导，增强员工的跨部门协作意识，使其能够主动寻求合作，共同为客户提供优质服务。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强化跨部门协作意识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打破部门壁垒，实现资源共享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718" r="1071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强化跨部门信任与合作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通过共同的目标和利益，增进不同部门之间的信任与合作，形成协同工作的良好氛围。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定期召开跨部门会议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建立定期的跨部门会议机制，为各部门提供一个交流平台，共同讨论客户需求及解决方案。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制定跨部门协作流程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明确各部门在客户需求满足过程中的职责和协作方式，确保工作的高效推进。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加强跨部门沟通与协作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对现有的运营流程进行全面梳理和优化，消除浪费和不必要的环节，提高工作效率。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优化运营流程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积极引入先进的技术和工具，如自动化、人工智能等，提升运营管理的智能化水平，降低成本。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引入先进技术和工具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鼓励员工提出改进意见和建议，不断完善和优化运营流程和管理制度，实现持续改进和不断提升运营效率的目标。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建立持续改进机制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提升整体运营效率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https://d.book118.com/696241231005010041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2024-09-07T17:11:57.807</cp:lastPrinted>
  <dcterms:created xsi:type="dcterms:W3CDTF">2024-09-07T09:11:57Z</dcterms:created>
  <dcterms:modified xsi:type="dcterms:W3CDTF">2024-09-07T09:11:59Z</dcterms:modified>
</cp:coreProperties>
</file>