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68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B02B8-2E3E-4005-9318-DA3CBF16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CEE45-B62E-41ED-B5EA-5F1DB6D54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A1FA5-3FB4-4C44-AB61-5A5BBE49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39F6E-2594-4A88-831C-A0C00D11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B5EBA-48FE-4AEB-B19F-8A3EED5A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52FF1-0497-4F1A-A0B5-74471AF4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18D29-FE51-48D4-958F-7D4E898D1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16D2E-A822-4D31-9044-C67D5D79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827F0-A05D-43E8-9B58-88175627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27915-E42C-4CF6-9098-608A6283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E1C05-88A2-4D8F-9CA1-1B059162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823" r:id="rId2"/>
    <p:sldLayoutId id="2147490824" r:id="rId3"/>
    <p:sldLayoutId id="2147490825" r:id="rId4"/>
    <p:sldLayoutId id="2147490826" r:id="rId5"/>
    <p:sldLayoutId id="2147490827" r:id="rId6"/>
    <p:sldLayoutId id="2147490828" r:id="rId7"/>
    <p:sldLayoutId id="2147490829" r:id="rId8"/>
    <p:sldLayoutId id="2147490830" r:id="rId9"/>
    <p:sldLayoutId id="2147490831" r:id="rId10"/>
    <p:sldLayoutId id="21474908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420450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桃花主题阅读教学设计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8685" y="2009775"/>
            <a:ext cx="457200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509394" y="1898650"/>
            <a:ext cx="1502408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桃花主题阅读教学目标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83995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90220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85714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19755" y="2009775"/>
            <a:ext cx="457200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720464" y="1898650"/>
            <a:ext cx="1502408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桃花主题阅读教学内容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695065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3108325" y="1975485"/>
            <a:ext cx="490220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85714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330825" y="2009775"/>
            <a:ext cx="457200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931534" y="1898650"/>
            <a:ext cx="1502408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桃花主题阅读教学方法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906135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319395" y="1975485"/>
            <a:ext cx="490220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85714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541895" y="2009775"/>
            <a:ext cx="457200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8142604" y="1898650"/>
            <a:ext cx="1502408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桃花主题阅读教学过程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8117205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7530465" y="1975485"/>
            <a:ext cx="490220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85714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752965" y="2009775"/>
            <a:ext cx="457200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10353674" y="1898650"/>
            <a:ext cx="1502408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桃花主题阅读教学效果评价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10328275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9741535" y="1975485"/>
            <a:ext cx="490220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85714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桃花主题阅读教学目标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提高学生阅读兴趣</a:t>
            </a:r>
            <a:endParaRPr lang="zh-CN" altLang="en-US"/>
          </a:p>
        </p:txBody>
      </p:sp>
      <p:sp>
        <p:nvSpPr>
          <p:cNvPr id="10488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激发学生对桃花主题阅读的兴趣，培养阅读习惯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引导学生深入理解桃花主题作品，提高阅读理解能力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拓展学生的阅读视野，增强阅读广度与深度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促进学生主动阅读，培养终身阅读的习惯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培养学生审美意识</a:t>
            </a:r>
            <a:endParaRPr lang="zh-CN" altLang="en-US"/>
          </a:p>
        </p:txBody>
      </p:sp>
      <p:sp>
        <p:nvSpPr>
          <p:cNvPr id="10489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引导学生感受桃花的美，培养学生对自然美的欣赏能力。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引导学生通过观察、思考和想象，培养学生对美的创造力和表现力。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通过阅读桃花主题的作品，培养学生的审美情感，让学生能够体验到美的愉悦。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通过对桃花主题的阅读，提高学生的审美意识，使学生能够发现生活中的美。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https://d.book118.com/696242045011010033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5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6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Office Theme</vt:lpstr>
      <vt:lpstr>桃花主题阅读教学设计</vt:lpstr>
      <vt:lpstr>目录</vt:lpstr>
      <vt:lpstr>桃花主题阅读教学目标</vt:lpstr>
      <vt:lpstr>提高学生阅读兴趣</vt:lpstr>
      <vt:lpstr>培养学生审美意识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2024-09-01T11:33:28.061</cp:lastPrinted>
  <dcterms:created xsi:type="dcterms:W3CDTF">2024-09-01T03:33:28Z</dcterms:created>
  <dcterms:modified xsi:type="dcterms:W3CDTF">2024-09-01T03:33:30Z</dcterms:modified>
</cp:coreProperties>
</file>