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256CC2-3803-496B-928D-F039F48FF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8470A-D4C3-4080-B6B4-4F5D19FB2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545D80-179F-45AF-811E-46A4B3D57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760AB5-09D0-4A8E-B7D9-430815F7F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9B4F29-BFB9-41FB-A148-ECD7734A9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C1F8ED-CFCA-4D25-A80D-E6E1423EB3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C8DB51-CADB-40AA-86DC-0AEB86BD7B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88E48E-4F39-4E14-872A-CFF1EBB12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C7676-2E06-49E1-8750-6E4C848C1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F9999-D1E0-4340-A3F3-9A24E2804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1B14A-5A73-457F-89BB-4EC4A31F8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42120025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药学基础知识培训总结</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培训方法与实施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培训经验总结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药学基础知识在实践中的应用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培训背景与目标</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599" b="65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964" b="6964"/>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培训的背景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药学行业的快速发展</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随着医药科技的进步和医疗水平的提高，药学行业对专业人才的需求日益增长。</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药学基础知识的重要性</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药学基础知识是药师开展工作的基础，对于提高药师的专业水平和服务质量至关重要。</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培训的必要性</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为了满足行业发展需求，提高药师的专业素质和服务水平，开展药学基础知识培训显得尤为重要。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0515" r="205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通过培训，使药师全面掌握药学基础知识，包括药物化学、药理学、药剂学等方面的知识。</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掌握药学基础知识</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培训旨在提高药师的临床用药水平，确保安全、有效、经济地使用药物。</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提高临床用药水平</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通过培训，提升药师的服务质量和效率，为患者提供更好的药学服务。</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提升服务质量和效率</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通过培训，培养更多高素质的药学专业人才，推动药学行业的持续发展。</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促进药学行业发展</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培训内容概述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药物剂型与给药方式</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掌握不同药物剂型的特点和使用方法，以及不同给药方式对药物作用的影响。</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药物代谢与排泄</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了解药物在体内的代谢过程和排泄途径，以及影响药物代谢和排泄的因素。</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药物性质与结构</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了解药物的化学性质、物理性质和结构特征，以及它们与药物活性的关系。</a:t>
            </a:r>
          </a:p>
        </p:txBody>
      </p:sp>
      <p:pic>
        <p:nvPicPr>
          <p:cNvPr id="8" name="Picture 8"/>
          <p:cNvPicPr>
            <a:picLocks noChangeAspect="1"/>
          </p:cNvPicPr>
          <p:nvPr/>
        </p:nvPicPr>
        <p:blipFill>
          <a:blip r:embed="rId2"/>
          <a:srcRect l="18667" r="1866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542" b="24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药物受体与信号转导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了解药物如何通过作用于细胞表面受体，引发一系列信号转导反应，最终实现生理或药理效应。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药物分类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根据药物的来源、作用机制和用途进行分类，了解各类药物的代表性药物和特点。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药物作用机制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深入探讨药物如何与靶点相互作用并发挥治疗作用，理解不同药物作用机制的异同点。</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药物分类与作用机制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阐述如何通过高通量筛选、计算机辅助药物设计等技术手段发现具有潜在治疗作用的先导化合物。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药物发现与先导化合物筛选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介绍如何根据先导化合物的结构进行设计和优化，以提高其生物活性、稳定性和成药性。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药物设计与优化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概述药物临床试验的阶段划分、目的和评价标准，以及新药上市审批的流程和要求。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临床试验与审批流程</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药物研发与审批流程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培训方法与实施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总结词：系统全面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详细描述：通过理论授课的方式，对药学基础知识进行系统全面的讲解，包括药物的分类、药理作用、药物剂型、药物相互作用等方面的知识。</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理论授课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总结词：实践性强</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详细描述：通过分析具体的药学案例，帮助学员深入理解药学基础知识的实际应用，提高学员解决实际问题的能力。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总结词：促进交流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详细描述：通过组织互动讨论，鼓励学员积极参与交流，分享学习心得和经验，促进学员之间的相互学习和进步。</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互动讨论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https://d.book118.com/696242120025010031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2024-08-29T13:45:49.330</cp:lastPrinted>
  <dcterms:created xsi:type="dcterms:W3CDTF">2024-08-29T05:45:49Z</dcterms:created>
  <dcterms:modified xsi:type="dcterms:W3CDTF">2024-08-29T05:45:51Z</dcterms:modified>
</cp:coreProperties>
</file>