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34C7BA-82A0-45CB-B37D-E43F8072DB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70D148-84A7-41CA-BD74-9E792E5FD1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387C06-9C54-40A0-B8F5-7B9C2DE2F4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FD3309C-E1DE-40F5-B130-AEBED576DB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8985BFD-24B6-4BA9-9056-BB8DE789B8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A83C0A-4FAA-4A63-AC4B-B7684B0D24E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133503-783E-4E21-A5EA-49F35845E56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CE52AC-CCCF-4F51-B420-8257EC5650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ACA1E6-B945-4AB3-9204-A6CF1CA538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17CCC1-2E46-481C-B19C-B1EBCD2842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0230CD-D31E-48B4-BDAD-48E0CC8A57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7001033065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2024年金融行业培训资料：数字货币发展趋势与风险管控</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2024-01-25</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数字货币概述与发展背景</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数字货币技术基础与原理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数字货币发展趋势分析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风险识别与评估方法论述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监管政策解读与合规经营建议</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总结：未来挑战与机遇并存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数字货币概述与发展背景</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数字货币是一种基于密码学原理，通过特定算法实现去中心化交易的电子货币。</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根据发行主体和监管方式的不同，数字货币可分为法定数字货币、私人数字货币和代币等。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数字货币的起源可以追溯到上世纪80年代，当时密码学家开始研究如何通过加密技术实现安全通信。</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起源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90年代末至2000年代初，随着互联网技术的普及，一些基于密码学原理的电子现金系统开始涌现。</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早期发展</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08" r="167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2009年，比特币的诞生标志着数字货币进入了一个全新的发展阶段，随后各种私人数字货币和代币如雨后春笋般涌现。</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加速发展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发展历程回顾</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目前全球已有多个国家和地区开始研究和探索法定数字货币的发行和管理，同时私人数字货币和代币的市场规模也在不断扩大。</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数字货币的发展面临着诸多挑战，如技术安全、市场监管、法律合规等问题，需要各国政府、金融机构和科技公司等共同合作解决。</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现状</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挑战</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全球范围内现状与挑战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数字货币技术基础与原理</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19" b="2631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区块链技术简介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区块链定义及特点</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区块链是一种去中心化、分布式、不可篡改的数据存储和传输技术，具有去信任、匿名性、透明性等特点。</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区块链类型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根据应用场景和需求，区块链可分为公有链、联盟链和私有链三种类型。</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区块链与数字货币关系</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区块链技术为数字货币提供了底层技术支持，实现了去中心化交易和信任机制。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加密算法在数字货币中的应用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数字货币采用非对称加密算法，确保交易过程中的安全性和匿名性。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加密算法概述</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加密算法是保障信息安全的核心技术，通过对信息进行加密处理，确保信息在传输和存储过程中的安全性。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常见加密算法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常见的加密算法包括对称加密、非对称加密和混合加密等。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加密算法原理剖析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共识机制概述</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共识机制是区块链网络中的核心机制，用于确保网络中所有节点对交易和区块数据达成一致认可。</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常见共识机制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常见的共识机制包括工作量证明（PoW）、权益证明（PoS）、委托权益证明（DPoS）等。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共识机制在数字货币中的作用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共识机制确保了数字货币网络的安全性和稳定性，防止了双重支付等问题的出现。同时，不同的共识机制会对数字货币的性能、安全性和去中心化程度产生不同影响。</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共识机制及其作用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数字货币发展趋势分析</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市场规模预测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根据多项研究和分析，数字货币市场规模预计在未来几年内将持续扩大。随着越来越多的机构和投资者进入市场，交易量和市值有望大幅提升。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增长动力探讨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数字货币市场的增长动力主要来自于以下几个方面：技术进步推动市场创新；全球范围内对数字货币的认可度不断提高；机构投资者和大型企业的参与增加市场流动性。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市场规模预测及增长动力探讨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各国政府对数字货币的监管政策正在发生变化，从最初的严格限制到逐步承认并将其纳入监管体系。未来，监管政策将更加完善，既保护消费者权益，又促进行业健康发展。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监管政策趋势</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监管政策的变化将对数字货币行业产生深远影响。合规的数字货币企业将受益于更加明确的监管框架，吸引更多资本流入。同时，不合规的企业将面临被淘汰的风险。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对行业影响分析</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监管政策变化对行业影响研究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https://d.book118.com/697001033065006040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2024-09-12T20:42:07.781</cp:lastPrinted>
  <dcterms:created xsi:type="dcterms:W3CDTF">2024-09-12T12:42:07Z</dcterms:created>
  <dcterms:modified xsi:type="dcterms:W3CDTF">2024-09-12T12:42:09Z</dcterms:modified>
</cp:coreProperties>
</file>