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676910-BE43-465A-AC90-2701389EE1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D2878F-ED1E-4A52-81F8-9DA7E9A66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B46A10-3B8D-4849-B85A-B9DF16B3A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5CFF25-18A4-438A-82DB-36D481A350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8C5679-43A3-410D-A728-B92C0E2073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56A57D-0E77-4C3D-87F7-4177BA54A7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896B7C-8273-4735-89FF-DADB3C2145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06DE3D-47CC-4783-AB9A-5EA73646D8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C86298-FC6A-4C73-8BE7-ED3CC937C9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BCD5EC-B06A-4150-8560-35B63873BF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D4C517-9CB8-4E0D-AFA5-E4D16DF6D0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0113400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病房管理制度培训</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202X-12-30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病房管理制度概述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病房安全管理制度</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病房护理管理制度</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病房感染控制制度</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病房管理制度的实施和改进</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病房管理制度概述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病房管理制度是指医院内部用于规范病房管理的一系列规章制度和操作规程，包括病房日常管理、患者护理、医疗设备管理等方面的规定。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病房管理制度的定义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病房管理制度对于保障患者的医疗安全和护理质量、提高医院的管理效率和服务水平具有重要意义。通过规范病房管理，可以确保患者得到及时、准确、专业的医疗服务，同时也有助于提升医院的整体形象和声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病房管理制度的重要性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病房管理制度的定义和重要性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以患者为中心，保障患者的医疗安全和合法权益；遵循国家法律法规和医疗行业标准；注重科学性和规范性，确保病房管理工作的有序进行。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基本原则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立健全的病房管理制度体系，明确各项规定和操作规程；加强医护人员的培训和教育，提高其执行制度的意识和能力；定期对病房管理工作进行检查和评估，及时发现和解决问题；鼓励医护人员积极参与病房管理，提出改进意见和建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要求</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病房管理制度的基本原则和要求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历史</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病房管理制度的发展经历了多个阶段，从最初的简单规定到现在的系统化、规范化管理。随着医疗技术的不断进步和患者需求的日益提高，病房管理制度也在不断更新和完善。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随着医疗行业的改革和创新，病房管理制度将继续向着更加人性化、智能化、高效化的方向发展。同时，随着信息化技术的广泛应用，病房管理制度将更加注重数字化、网络化建设，以提高管理效率和医疗服务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病房管理制度的历史和发展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病房安全管理制度</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患者安全管理制度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患者身份识别制度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确保每位患者能够被正确识别，防止误诊、误治。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患者转运制度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规范患者转运流程，确保患者在转运过程中的安全。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防跌倒、防坠床制度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采取有效措施预防患者跌倒、坠床事件的发生。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药品存储与保管制度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规范药品的存储与保管，防止药品过期、变质。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药品发放与使用制度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确保药品发放和使用符合规定，防止滥用、错用。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药品采购与验收制度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确保药品来源合法、质量合格。</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药品安全管理制度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417" r="17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消防安全培训与演练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定期开展消防安全培训与演练，提高医护人员的消防安全意识。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消防设施检查与维护制度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定期检查消防设施，确保其完好有效。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火灾应急预案</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制定详细的火灾应急预案，提高医护人员应对火灾的能力。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消防安全管理制度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确保医疗设备质量合格、符合安全标准。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医疗设备采购与验收制度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规范医疗设备的使用与保养，延长设备使用寿命。</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医疗设备使用与保养制度</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建立完善的设备维修与报废流程，确保设备安全可靠。</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医疗设备维修与报废制度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医疗设备安全管理制度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病房护理管理制度</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https://d.book118.com/697001134001006033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2024-09-06T02:52:36.456</cp:lastPrinted>
  <dcterms:created xsi:type="dcterms:W3CDTF">2024-09-05T18:52:36Z</dcterms:created>
  <dcterms:modified xsi:type="dcterms:W3CDTF">2024-09-05T18:52:38Z</dcterms:modified>
</cp:coreProperties>
</file>