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45F34-9CC4-4660-AF3D-04F13C52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9BE01-2D83-41E8-8D59-F7BEEFE5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FE5D-B405-4786-B084-95F87B44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38420-88C0-46E7-A92B-94DFE122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7DF23-6EF0-4C78-909A-E7D552A9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E98BD-1ED2-4C69-84EC-3C7934E9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F7C2E-8912-400D-BA5B-77FC6820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C5065-3F6C-450A-A533-D40FC017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029E3-EC37-47CD-BC30-8B6729B4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5314-E194-4ECC-B26E-CF5786487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90EAB-F3CE-4611-8C38-1817AAFEE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4020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儿童英语教育的研究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儿童英语教育的现状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儿童英语教育的目标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儿童英语教育的方法和策略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儿童英语教育的挑战和对策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儿童英语教育的未来发展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儿童英语教育的现状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儿童英语教育的普及程度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城市儿童英语教育普及率逐年上升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农村儿童英语教育普及率较低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不同家庭背景对儿童英语教育普及程度的影响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儿童英语教育普及程度与经济发展水平的关系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儿童英语教育的教学方法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任务式教学：让孩子完成具体任务，提高实际运用能力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互动式教学：通过游戏、歌曲等方式激发孩子的学习兴趣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情景式教学：模拟真实场景，让孩子在实践中学习英语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合作式教学：培养孩子的团队协作能力，促进语言交流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儿童英语教育的师资力量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数量：目前儿童英语教育师资数量相对较少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质量：教师的专业水平参差不齐，部分教师缺乏教学经验和教学方法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培训：教师培训机会较少，缺乏系统的培训体系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师资来源：部分教师来源于非英语专业的毕业生或外籍教师，缺乏教学经验和教学方法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儿童英语教育的教材和资源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师资力量：专业的英语教师、外教等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学习环境：英语角、语言实验室、线上学习社区等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教材种类：原版英语教材、本土英语教材、在线英语教材等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资源平台：英语学习网站、在线课程平台、英语学习APP等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儿童英语教育的目标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提高儿童的英语语言能力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培养儿童的语言技能：包括听、说、读、写等方面的技能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增强儿童的跨文化意识：通过英语教育了解不同文化背景，培养跨文化交流的能力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培养儿童的自主学习能力：通过英语教育培养儿童自主学习的习惯和能力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提高儿童的综合素质：英语教育对儿童的思维、认知、情感等方面的发展都有积极的影响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培养儿童的学习兴趣和习惯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培养儿童良好的学习习惯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培养儿童的语言运用能力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激发儿童对英语的好奇心和兴趣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培养儿童的自主学习能力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促进儿童的认知和情感发展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培养语言能力：通过英语教育，提高儿童的听说读写能力，促进语言发展。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拓展思维方式：英语作为一种国际通用语言，能够帮助儿童了解不同文化，拓展思维方式。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培养学习兴趣：通过趣味性的教学方式，激发儿童学习英语的兴趣，增强学习动力。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促进情感交流：在英语学习中，儿童可以与老师、同学进行交流互动，培养情感表达和社交能力。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为未来的学习和工作奠定基础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增强跨文化交流能力：通过儿童英语教育，孩子可以更好地了解英语国家的文化习俗，提高跨文化交流的能力。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培养英语语言能力：儿童英语教育旨在提高孩子的英语听说读写能力，为未来的英语学习打下坚实的基础。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培养自主学习能力：儿童英语教育鼓励孩子自主探索学习英语，培养孩子的自主学习能力和兴趣。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拓展职业发展机会：掌握英语可以为孩子未来的职业发展提供更多机会，如国际化企业、旅游、翻译等领域。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儿童英语教育的方法和策略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针对不同年龄段的教学方法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针对3-6岁儿童：采用游戏化、互动化的教学方式，激发孩子的学习兴趣和好奇心。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针对6-9岁儿童：注重培养孩子的听说能力，通过模仿、实践、交流等方式提高英语应用能力。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针对9-12岁儿童：加强阅读和写作训练，培养孩子的思维能力和表达能力。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针对12岁以上儿童：引入语法教学，注重词汇积累和语言组织能力的提升。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https://d.book118.com/697004020130006050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儿童英语教育的研究</vt:lpstr>
      <vt:lpstr>目录</vt:lpstr>
      <vt:lpstr>儿童英语教育的现状</vt:lpstr>
      <vt:lpstr>儿童英语教育的普及程度</vt:lpstr>
      <vt:lpstr>儿童英语教育的教学方法</vt:lpstr>
      <vt:lpstr>儿童英语教育的师资力量</vt:lpstr>
      <vt:lpstr>儿童英语教育的教材和资源</vt:lpstr>
      <vt:lpstr>儿童英语教育的目标</vt:lpstr>
      <vt:lpstr>提高儿童的英语语言能力</vt:lpstr>
      <vt:lpstr>培养儿童的学习兴趣和习惯</vt:lpstr>
      <vt:lpstr>促进儿童的认知和情感发展</vt:lpstr>
      <vt:lpstr>为未来的学习和工作奠定基础</vt:lpstr>
      <vt:lpstr>儿童英语教育的方法和策略</vt:lpstr>
      <vt:lpstr>针对不同年龄段的教学方法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2024-09-23T07:26:39.915</cp:lastPrinted>
  <dcterms:created xsi:type="dcterms:W3CDTF">2024-09-22T23:26:39Z</dcterms:created>
  <dcterms:modified xsi:type="dcterms:W3CDTF">2024-09-22T23:26:42Z</dcterms:modified>
</cp:coreProperties>
</file>