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FC870-0190-4D74-A9B9-F2AC79A3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E56B9-91C1-425F-A297-28169623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6DB5F-7FDD-40D8-8E0C-FA473650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EC8C2-845B-4F87-8045-91C104A31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21218-39B8-41E8-8151-171122EB9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2F9AA-0317-4AFE-8058-9B433FE3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AF5307-0EF3-4C41-B732-9E5D2B3C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9CC4E-43F1-414C-BCDE-E83F831E1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F489A-5EA3-46A7-98D7-898D62FD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C3434-E37D-4809-B31A-AACFD154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F0B7E-F09E-4FEF-815D-5DDE5FD9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4056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商事法讲师黄秀惠课件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商事主体法律制度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商事行为法律制度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商事登记与公告法律制度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商事争议解决法律制度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商事法的定义、特点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商事法是规定商事交易、商事组织、商事行为的法律规范的总称，具有调整商事关系、维护市场秩序、保障交易安全等特点。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商事法的定义与特点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商事法的基本原则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商事法的基本原则包括契约自由、公平交易、诚信原则等，这些原则是商事法律关系主体在从事商事活动时应遵循的基本准则。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商事法的基本原则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商事法的历史与发展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商事法的发展经历了古代商业交易习惯法、近代商法、现代商法三个阶段，现代商法更加注重市场交易的安全、效率和公平，不断完善相关法律法规，以适应经济社会发展的需要。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商事法的历史与发展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商事主体法律制度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商事主体的定义是指以营利为目的，从事经营活动的组织和个人。分类上主要包括个人独资企业、合伙企业、公司等。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事主体是商事法律关系中的重要概念，是指具有民事权利能力和民事行为能力，依法独立享有商事权利和承担商事义务的组织和个人。商事主体以营利为目的，通过开展经营活动，实现经济利益的最大化。根据不同的标准，商事主体有多种分类方式，如个人独资企业、合伙企业、公司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商事主体的定义与分类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商事主体的设立需要满足一定的条件，按照法定程序进行登记注册。变更事项需要依法进行变更登记。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事主体的设立需要满足一定的条件，如需要有符合规定的名称、有相应的组织机构和住所、有相应的注册资本或者财产等。设立程序一般包括申请名称预先核准、提交设立申请及相关材料、登记机关审查、核发营业执照等步骤。如果商事主体需要进行变更，如变更名称、住所、经营范围等，需要依法进行变更登记，以确保商事主体的合法性和规范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商事主体的设立与变更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商事主体的权利与义务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商事主体享有经营自主权、财产权等权利，同时需要履行依法经营、缴纳税费等义务。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主体作为独立的民事主体，享有经营自主权和财产权等权利，可以自主决定经营活动和内部管理事项。同时，商事主体也负有依法经营、缴纳税费、保障职工权益、保护环境等义务。如果商事主体违法经营或侵害他人权益，将会承担相应的法律责任和经济赔偿责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https://d.book118.com/697004056125006025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2024-08-30T08:22:46.945</cp:lastPrinted>
  <dcterms:created xsi:type="dcterms:W3CDTF">2024-08-30T00:22:46Z</dcterms:created>
  <dcterms:modified xsi:type="dcterms:W3CDTF">2024-08-30T00:22:48Z</dcterms:modified>
</cp:coreProperties>
</file>