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FE412-C8FE-4CBE-B6D1-0986958C3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93668-8D19-46A2-B8B8-8D736B5D0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76444-2677-427F-90E7-138982EC6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FDB7E-81D3-46D1-A00F-F2B06099F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1DEF69-069E-4704-A5FF-1B07CDB93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D593FA-4DC8-4FA4-B140-8F8DFEE00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C639E8-0DF2-41A5-88FD-5DC8EE4E3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8FEE4-02E5-41D5-AC42-F1395D19E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FA831-CC4F-48C6-A607-47732F270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9F766-779B-4660-8E92-2C946EB8A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763B0-98AC-408E-A367-107AF3A76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0411403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级实践护士的发展\n## 1.高级实践护士的定义与角色\n### 1.1高级实践护士的概念及特点\n### 1.2高级实践护士的角色与职责\n### 1.3高级实践护士与初级实践护士的区别\n## 2.高级实践护士的发展历程\n### 2.1国际高级实践护士的起源与发展\n### 2.2国内高级实践护士的发展历程\n### 2.3高级实践护士的发展趋势与前景\n## 3.高级实践护士的核心能力\n### 3.1高级实践护士的临床护理能力\n### 3.2高级实践护士的领导与管理能力\n### 3.3高级实践护士的教育与培训能力\n## 4.高级实践护士的实践领域\n### 4.1高级实践护士在急危重症护理中的应用\n### 4.2高级实践护士在慢性疾病管理中的应用\n### 4.3高级实践护士在健康教育与健康促进中的应用\n## 5.高级实践护士的培养与认证\n### 5.1高级实践护士的培养模式与途径\n### 5.2高级实践护士的资格认证与考试\n### 5.3高级实践护士的持续教育与专业发展\n## 6.高级实践护士的实践案例与分析\n### 6.1高级实践护士在临床护理中的典型案例\n### 6.2高级实践护士在领导与管理中的成功案例\n### 6.3高级实践护士在教育培训中的创新案例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高级实践护士的发展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高级实践护士的定义与角色</a:t>
            </a:r>
            <a:endParaRPr/>
          </a:p>
        </p:txBody>
      </p:sp>
      <p:sp>
        <p:nvSpPr>
          <p:cNvPr id="6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6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高级实践护士（Advanced Practice Nurse，APN）是指在护理领域具有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高水平专业知识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复杂临床决策能力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领导与管理能力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的护士。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高水平专业知识：具备硕士或博士学位，以及丰富的临床经验和护理理论知识。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复杂临床决策能力：能够在复杂的临床环境中做出准确、及时的判断和决策。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领导与管理能力：具备组织、协调、领导和控制护理团队的能力。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高级实践护士的特点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具有自主性和独立性，能够独立进行护理评估、诊断和治疗。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具有协作性，能够与医生、其他护士和其他健康专业人员共同合作，提供全面的患者护理。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具有教育性和指导性，能够指导初级实践护士和其他护理人员，提高护理质量和患者满意度。</a:t>
            </a:r>
            <a:endParaRPr/>
          </a:p>
        </p:txBody>
      </p:sp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高级实践护士的概念及特点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4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临床护理专家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：为患者提供高质量的护理服务，解决复杂的临床问题。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领导者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：领导和协调护理团队，提高护理质量和效率。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：为护理人员提供培训和指导，提高护理队伍的整体水平。</a:t>
                </a:r>
                <a:endParaRPr/>
              </a:p>
            </p:txBody>
          </p:sp>
          <p:sp>
            <p:nvSpPr>
              <p:cNvPr id="15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高级实践护士的角色</a:t>
                </a:r>
                <a:endParaRPr/>
              </a:p>
            </p:txBody>
          </p:sp>
          <p:sp>
            <p:nvSpPr>
              <p:cNvPr id="15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进行全面的护理评估，制定个性化的护理计划。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提供高级护理技术服务，如静脉输液、伤口护理等。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参与医疗团队的会议，讨论患者的治疗方案。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指导和监督初级实践护士和其他护理人员的工作。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开展护理研究和教育，提高护理专业的水平。</a:t>
                </a:r>
                <a:endParaRPr/>
              </a:p>
            </p:txBody>
          </p:sp>
          <p:sp>
            <p:nvSpPr>
              <p:cNvPr id="15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高级实践护士的职责</a:t>
                </a:r>
                <a:endParaRPr/>
              </a:p>
            </p:txBody>
          </p:sp>
          <p:sp>
            <p:nvSpPr>
              <p:cNvPr id="15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高级实践护士的角色与职责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61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教育背景：高级实践护士通常具有硕士或博士学位，而初级实践护士通常具有本科学位。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专业知识：高级实践护士具备更丰富的临床经验和护理理论知识，能够解决更复杂的临床问题。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职责范围：高级实践护士负责更高级别的护理服务和领导工作，初级实践护士负责基本的护理工作。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决策能力：高级实践护士具有更强的临床决策能力和领导与管理能力，初级实践护士则更多地执行医嘱和护理计划。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高级实践护士与初级实践护士的区别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高级实践护士的发展历程</a:t>
            </a:r>
            <a:endParaRPr/>
          </a:p>
        </p:txBody>
      </p:sp>
      <p:sp>
        <p:nvSpPr>
          <p:cNvPr id="17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7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国际高级实践护士的起源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20世纪50年代，美国开始出现高级实践护士的概念和实践。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20世纪70年代，英国、加拿大等国家开始发展高级实践护士教育。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国际高级实践护士的发展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20世纪80年代，高级实践护士逐渐成为护理行业的重要组成部分。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20世纪90年代，高级实践护士在临床护理、教育、管理和研究等方面的作用日益凸显。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21世纪初，高级实践护士在全球范围内得到了广泛的认可和发展。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国际高级实践护士的起源与发展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20世纪90年代，我国开始引入高级实践护士的概念。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21世纪初，部分地区和医院开始尝试开展高级实践护士教育和实践。</a:t>
                </a:r>
                <a:endParaRPr/>
              </a:p>
            </p:txBody>
          </p:sp>
          <p:sp>
            <p:nvSpPr>
              <p:cNvPr id="19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国内高级实践护士的起源</a:t>
                </a:r>
                <a:endParaRPr/>
              </a:p>
            </p:txBody>
          </p:sp>
          <p:sp>
            <p:nvSpPr>
              <p:cNvPr id="19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2010年，国家卫生健康委员会（原卫生部）发布《关于推进临床护理专业发展的指导意见》，明确提出要发展高级实践护士。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2011年，国家卫生健康委员会（原卫生部）启动高级实践护士培训项目，推动我国高级实践护士的发展。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近年来，全国各地纷纷开展高级实践护士培训和实践，高级实践护士在我国逐渐成为一种趋势。</a:t>
                </a:r>
                <a:endParaRPr/>
              </a:p>
            </p:txBody>
          </p:sp>
          <p:sp>
            <p:nvSpPr>
              <p:cNvPr id="20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国内高级实践护士的发展</a:t>
                </a:r>
                <a:endParaRPr/>
              </a:p>
            </p:txBody>
          </p:sp>
          <p:sp>
            <p:nvSpPr>
              <p:cNvPr id="20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国内高级实践护士的发展历程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高级实践护士的发展趋势</a:t>
                </a:r>
                <a:endParaRPr/>
              </a:p>
            </p:txBody>
          </p:sp>
          <p:sp>
            <p:nvSpPr>
              <p:cNvPr id="21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：高级实践护士将更加注重专业化发展，提高护理服务的质量和效率。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：高级实践护士将涉及更多领域，如慢性病管理、康复护理、健康教育等。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：高级实践护士将利用现代信息技术，提高护理服务的智能化水平。</a:t>
                </a:r>
                <a:endParaRPr/>
              </a:p>
            </p:txBody>
          </p:sp>
        </p:grpSp>
        <p:grpSp>
          <p:nvGrpSpPr>
            <p:cNvPr id="21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高级实践护士的发展前景</a:t>
                </a:r>
                <a:endParaRPr/>
              </a:p>
            </p:txBody>
          </p:sp>
          <p:sp>
            <p:nvSpPr>
              <p:cNvPr id="2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高级实践护士将成为护理行业的重要组成部分，提高护理服务的整体水平。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高级实践护士将在医疗团队中发挥更重要的作用，提高医疗服务的质量和效率。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高级实践护士将推动护理教育和研究的发展，提高护理专业的整体水平。</a:t>
                </a:r>
                <a:endParaRPr/>
              </a:p>
            </p:txBody>
          </p:sp>
          <p:sp>
            <p:nvSpPr>
              <p:cNvPr id="21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高级实践护士的发展趋势与前景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高级实践护士的核心能力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高级实践护士应具备丰富的临床护理知识和经验，能够解决复杂的临床问题。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掌握高级护理技术，如静脉输液、伤口护理等。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熟悉各种疾病的护理要点和并发症的预防。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能够进行护理评估，制定个性化的护理计划。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高级实践护士应具备良好的沟通能力和协作能力，能够与患者和其他健康专业人员建立良好的关系。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能够与患者及其家属建立信任，提高患者满意度。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能够与其他健康专业人员有效沟通，共同解决患者的健康问题。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高级实践护士的临床护理能力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高级实践护士的领导与管理能力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高级实践护士应具备较强的领导和管理能力，能够领导和协调护理团队。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能够组织、协调和领导护理团队，提高护理质量和效率。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能够进行护理资源管理，确保护理服务的顺利进行。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能够进行护理质量评价和改进，提高护理服务的质量。</a:t>
            </a:r>
            <a:endParaRPr/>
          </a:p>
        </p:txBody>
      </p:sp>
      <p:cxnSp>
        <p:nvCxnSpPr>
          <p:cNvPr id="2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高级实践护士的教育与培训能力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高级实践护士应具备较强的教育和培训能力，能够指导初级实践护士和其他护理人员。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能够进行护理教育和培训，提高护理队伍的整体水平。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能够进行护理研究和教育，推动护理专业的发展。</a:t>
            </a:r>
            <a:endParaRPr/>
          </a:p>
        </p:txBody>
      </p:sp>
      <p:pic>
        <p:nvPicPr>
          <p:cNvPr id="27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https://d.book118.com/697004114035006045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高级实践护士的发展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2024-09-19T21:57:22.055</cp:lastPrinted>
  <dcterms:created xsi:type="dcterms:W3CDTF">2024-09-19T13:57:22Z</dcterms:created>
  <dcterms:modified xsi:type="dcterms:W3CDTF">2024-09-19T13:57:23Z</dcterms:modified>
</cp:coreProperties>
</file>