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9A5E7-70A5-46A4-8DF7-250ECF4D0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F4AEA-DD8C-49A7-9C34-05D9069A1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3C996-C0D3-465D-8C82-23753948D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3940B8-B12D-422E-9E37-87467F16D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661534-1A09-4496-A096-B482448F2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46AC3A-97E8-40C8-9CF4-E72017D6E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13250C-91B4-4468-B84F-6E097557B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3A9A3-F7E1-480A-80F8-60A9376A5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4CCFA-173B-45D5-87E6-E88BC04D2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A1247-4709-4906-937B-3FB2B74FD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DAF2C-0300-4E2E-9621-D6938DD64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0416310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预防中暑健康教育知识讲座总结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中暑的危害与成因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预防中暑的方法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现场互动与问答环节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讲座总结与感想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中暑是由于暴露在高温环境中，导致身体无法调节体温而引发的疾病。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中暑的定义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中暑的危害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预防中暑的重要性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中暑可能导致多器官功能衰竭、昏迷甚至死亡，对健康和生命安全构成严重威胁。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通过了解中暑的成因和预防方法，可以降低中暑的发生率，保障人们的健康和安全。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增强应对中暑的应急处理能力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教会听众在遇到中暑患者时，如何正确施救和紧急处理，降低中暑对健康的危害。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提高听众对中暑的认识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通过讲座，使听众了解中暑的成因、症状及危害，提高对中暑的认识。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掌握预防中暑的方法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向听众传授预防中暑的有效措施，如合理安排户外活动时间、补充水分、避免过度劳累等。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中暑的危害与成因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中暑严重时可能导致昏迷、休克、心脑血管疾病发作，甚至威胁生命安全。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83" r="1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威胁生命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中暑可引起多器官功能损伤，如肝肾损伤、胃肠道不适等。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多器官损伤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中暑容易引发各种并发症，如电解质紊乱、酸中毒、心律失常等。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中暑的危害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793" b="267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中暑的成因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暴露于高温环境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长时间处于高温、高湿的环境中，人体散热功能受到限制，容易导致中暑。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缺水与电解质失衡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大量出汗导致水分和电解质大量流失，如不及时补充，容易引起中暑。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身体虚弱与疾病影响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老年人、儿童、孕妇、身体虚弱者以及心脑血管疾病患者更容易发生中暑。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体温迅速升高至38℃以上，伴有皮肤潮红、干燥、脉搏加快等症状。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292" r="3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中暑时可能出现头痛、眩晕、恶心、呕吐等症状。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头痛、眩晕、恶心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000" r="13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833" r="12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中暑时可能出现疲劳、嗜睡等症状，严重时可能出现昏迷。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疲劳、嗜睡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中暑的常见症状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预防中暑的方法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保持水分是预防中暑的重要措施，通过定时饮水和合理饮食来补充体内水分。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人体每天需要摄取足够的水分以维持正常的生理功能，特别是在高温天气下，身体容易出汗，导致水分流失加快，因此更需要多喝水来补充水分。建议每天饮用至少8杯水，同时合理安排饮食，多吃含水量高的水果和蔬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保持水分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https://d.book118.com/697004163103006043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2024-09-17T07:58:06.000</cp:lastPrinted>
  <dcterms:created xsi:type="dcterms:W3CDTF">2024-09-16T23:58:06Z</dcterms:created>
  <dcterms:modified xsi:type="dcterms:W3CDTF">2024-09-16T23:58:08Z</dcterms:modified>
</cp:coreProperties>
</file>