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1169D-C2E1-4A97-894D-3F4808D69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1AEEC-42E4-493A-9DF1-38786F9F0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06989-FEB0-486E-B6C2-4FA0E1AA4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54FA6-31B6-40B8-87D8-DC7475717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95831-9316-47E2-9807-7E80B0FA9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C8DD8B-3412-41A0-92E8-C35155F4F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A5050-7D9E-426A-8F3D-8A5342D90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92D90-8046-478B-B8C9-C62467528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688A3-C303-41A5-964A-C6470D113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58792-8454-46AA-A97B-5761EB643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5FC60-5EEC-499B-9B15-8D69A76A0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050211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微积分学基本定理及基本积分公式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微积分学基本定理概述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基本积分公式介绍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积分方法与技巧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典型例题解析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积分在实际问题中的应用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微积分学基本定理概述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该定理建立了微分学与积分学之间的紧密联系，指出定积分的计算可以通过求原函数的方法来实现，从而极大地简化了定积分的计算过程。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微积分学基本定理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微积分学基本定理是微积分学的核心定理，它揭示了微分与积分之间的内在联系，为定积分的计算提供了有效的方法，同时也为微分学和积分学的进一步发展奠定了基础。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定理内容及意义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定理证明过程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定理证明过程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具体步骤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构造辅助函数$F(x) = int_{a}^{x} f(t) dt$，其中$f(x)$为被积函数。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根据微分中值定理，存在$c in [a, x]$，使得$F'(c) = frac{F(x) - F(a)}{x - a}$。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定理证明过程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由于$F'(x) = f(x)$，因此$F'(c) = f(c)$。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将上述结果代入步骤2中的等式，得到$int_{a}^{x} f(t) dt = f(c)(x - a)$。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当$x = b$时，$int_{a}^{b} f(t) dt = f(c)(b - a)$，其中$c in [a, b]$。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例1：计算定积分$int_{0}^{1} x^2 dx$。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解：根据微积分学基本定理，$int_{0}^{1} x^2 dx = F(1) - F(0)$，其中$F(x)$为$x^2$的原函数。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通过求导可得$F(x) = frac{1}{3}x^3$，因此$int_{0}^{1} x^2 dx = frac{1}{3} times 1^3 - frac{1}{3} times 0^3 = frac{1}{3}$。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例2：计算定积分$int_{1}^{2} (2x + 1) dx$。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解：根据微积分学基本定理，$int_{1}^{2} (2x + 1) dx = F(2) - F(1)$，其中$F(x)$为$(2x + 1)$的原函数。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通过求导可得$F(x) = x^2 + x$，因此$int_{1}^{2} (2x + 1) dx = (2^2 + 2) - (1^2 + 1) = 6$。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定理应用举例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基本积分公式介绍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417" r="10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对数函数的积分公式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∫(1/x) dx = ln|x| + C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幂函数的积分公式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∫x^n dx = x^(n+1)/(n+1) + C (n ≠ -1)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指数函数的积分公式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∫e^x dx = e^x + C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不定积分公式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三角函数的积分公式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∫sinx dx = -cosx + C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∫cosx dx = sinx + C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∫tanx dx = -ln|cosx| + C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不定积分公式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∫[a,b] f(x) dx = F(b) - F(a)，其中F(x)是f(x)的一个原函数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牛顿-莱布尼兹公式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∫[a,b] f(x) dx + ∫[b,c] f(x) dx = ∫[a,c] f(x) dx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区间可加性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若f(x)在[a,b]上非负，则∫[a,b] f(x) dx ≥ 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保号性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|∫[a,b] f(x) dx| ≤ ∫[a,b] |f(x)| dx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绝对值不等式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定积分公式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积分表使用方法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在使用积分表时，需要注意公式的适用范围和条件，以及可能出现的特殊情况。同时，对于复杂的被积函数，可能需要结合多种积分技巧和方法进行求解。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根据被积函数的类型，在积分表中查找对应的积分公式。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查询积分表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将被积函数与积分表中的公式进行比对，确定适用的公式，并代入相应的参数进行计算。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应用积分公式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积分方法与技巧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第一类换元法（凑微分法）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通过凑微分，将复合函数的积分转化为基本初等函数的积分。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三角代换法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在处理含有根号的积分时，通过三角代换可以消去根号，简化积分过程。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第二类换元法（变量代换法）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通过变量代换，简化被积函数的形式，从而更容易进行积分。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换元法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https://d.book118.com/697005021154006045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2024-09-20T17:05:51.541</cp:lastPrinted>
  <dcterms:created xsi:type="dcterms:W3CDTF">2024-09-20T09:05:51Z</dcterms:created>
  <dcterms:modified xsi:type="dcterms:W3CDTF">2024-09-20T09:05:54Z</dcterms:modified>
</cp:coreProperties>
</file>