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2C2EB-365D-4A08-86DE-72F5E9C4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84CD6-89A6-4352-85B6-C6471A555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5DBF3-2B96-4E9C-A3A7-F96F4DDE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7A8E8-2BEB-485F-B41B-1C883EC31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EAF6A-F4F8-43B8-9B23-EB6CE192E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EDD430-7E06-48E1-85DF-BC7FCBD15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2C4B0-6B6B-4227-AC06-1DF9D5084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0C86E-FC68-43D5-B103-09AEDC47E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A83E1-3CD6-4577-942B-2877D1A5D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09056-90C6-4D47-98EE-43566BED1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E2FB3-B7FD-4EDE-8332-ABCC95932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06116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树立质量安全意识创造工业新高度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质量安全意识的重要性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工业发展新高度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树立质量安全意识的具体措施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创造工业新高度的具体实践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应对工业领域日益严峻的质量安全挑战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提升我国工业产品的国际竞争力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推动工业领域实现高质量发展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工业产品质量安全现状分析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质量安全意识培养与实践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186" b="1318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81" b="1028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工业新高度：创新与质量并重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553" b="455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质量安全意识的重要性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通过强化质量安全意识，企业能够积极预防生产过程中的各类安全事故，确保员工人身安全和财产安全。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提高质量安全意识有助于企业严格遵守国家和行业相关法规和标准，避免因违规操作而引发的法律责任。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关注质量安全可促使企业不断优化生产流程，降低生产过程中的风险，提高生产效率。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强化质量安全意识有助于企业在生产过程中更加关注产品品质，减少产品缺陷，提高产品合格率。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优质的产品质量能够提升客户满意度，进而提升企业品牌形象和市场声誉。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高质量的产品有助于企业在激烈的市场竞争中脱颖而出，拓展市场份额，实现可持续发展。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关注质量安全可推动企业不断进行技术创新和管理创新，提高企业的核心竞争力，实现可持续发展。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具备质量安全意识的企业能够展现出对质量和安全的重视，有利于提升企业形象和信誉。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增强客户信任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客户更愿意选择那些重视质量安全的企业，因此提高质量安全意识有助于增强客户对企业的信任。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工业发展新高度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通过引入机器人、自动化生产线等设备，实现生产流程的自动化和智能化，提高生产效率和产品质量。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建立数字化工厂，实现生产数据的实时采集、分析和优化，提高生产透明度和决策效率。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数字化工厂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通过引入柔性制造技术和设备，实现生产线的快速调整和定制化生产，满足市场多样化需求。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柔性制造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工业互联网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工业物联网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通过物联网技术，实现设备、产品、原材料等生产要素的互联互通，提高生产协同效率和资源利用率。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工业云平台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建立工业云平台，实现生产数据的集中存储、处理和分析，提供智能化决策支持和服务。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加强工业互联网网络安全保障，确保数据传输和存储的安全可靠。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https://d.book118.com/697006116065006035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2024-09-09T22:11:52.799</cp:lastPrinted>
  <dcterms:created xsi:type="dcterms:W3CDTF">2024-09-09T14:11:52Z</dcterms:created>
  <dcterms:modified xsi:type="dcterms:W3CDTF">2024-09-09T14:11:55Z</dcterms:modified>
</cp:coreProperties>
</file>