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61759-FF19-47F1-8FC8-03008C71C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2AEF3-DEA1-47C0-9D11-27986B80C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00658-0C6E-4B40-8455-9D9F4AF5B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A6994-E125-4FB8-AFF8-BD7ABF125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4B9729-51AD-40DD-B632-8C554F71A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A5B9D3-1370-47C5-9041-A5BA3B13E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0569FB-222B-4A7A-AF64-68766E550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97A1D-C789-4986-AAA5-514CD1893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E84D5-4158-4379-A390-C8E8EFDA0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0524E-E87F-4490-BDCF-5AA81A988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080DE-20E7-4D02-9654-7C17E553D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10023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战略思维的风险管理与预测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风险预测方法与技术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战略思维在风险管理中的应用案例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战略思维在风险预测中的应用案例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68" b="16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战略思维是一种高层次的、系统性的思考方式，旨在通过分析环境、资源、能力和目标等因素，制定长期、全局性的发展规划和策略。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具有前瞻性、全局性、长期性、系统性和创新性等特点，强调从整体和长远的角度审视问题，寻求最优解决方案。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07" b="78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36" b="21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707" b="207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战略思维在风险管理中的重要性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战略思维有助于全面识别潜在风险，并对其进行深入分析和评估，从而为企业制定有效的风险管理策略提供依据。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风险应对策略制定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通过战略思维，企业可以制定针对性强、具有前瞻性的风险应对策略，确保企业在面临风险时能够迅速应对，降低损失。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战略思维强调持续改进和创新，推动企业不断完善风险管理体系，提高风险管理水平。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500" r="275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预测对战略思维的支持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预测是通过对历史数据和趋势的分析，预测未来可能发生的情况。它为战略思维提供了重要依据，有助于企业在制定战略时充分考虑未来可能面临的风险和机遇。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战略思维对预测的引导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强调从整体和长远的角度审视问题，有助于企业在进行预测时把握全局，避免过于关注短期波动而忽略长期趋势。同时，战略思维还可以引导企业在预测过程中关注关键因素和变量，提高预测的准确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战略思维与预测的关系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通过集思广益，激发创新思维，识别潜在风险。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通过分析优势、劣势、机会和威胁，识别内外部风险。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通过专家匿名反馈，逐步收敛意见，识别关键风险。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通过评估风险发生概率和影响程度，确定风险等级。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通过分析关键参数变化对目标的影响，评估风险大小。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通过随机抽样和概率统计，模拟风险发生情况，评估风险概率和损失。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风险评估模型与指标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发生概率和影响程度较低，可通过常规措施加以应对。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发生概率或影响程度适中，需要采取针对性措施进行防范和应对。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发生概率和影响程度较高，需要高度重视，采取全面、严格的措施进行防范和应对。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风险等级划分及影响分析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通过全面分析潜在风险，识别可能对组织产生负面影响的关键因素，并对其进行量化和评估。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制定预防措施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针对识别出的风险，制定具体的预防措施，如完善内部控制、加强员工培训、建立风险预警系统等。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持续监控预防措施的实施效果，并根据实际情况进行调整和优化，以确保风险得到有效控制。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预防性风险管理策略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对应对性风险管理策略进行定期评估和改进，提高组织的适应能力和抗风险能力。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针对可能发生的突发事件或危机，制定详细的应急响应计划，明确应对措施、资源调配和沟通协作等方面的内容。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建立快速反应机制，确保在风险事件发生时能够迅速启动应急响应计划，减轻损失并恢复正常运营。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应对性风险管理策略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保险与再保险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通过购买保险或再保险，将部分风险转移给保险公司，降低自身承担的风险水平。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合作与联盟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与其他企业或机构建立合作关系或联盟，共同应对风险并分担损失，提高整体的风险抵御能力。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多元化经营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通过多元化经营策略，分散投资风险并降低单一业务或市场波动对组织的影响。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风险转移和分担机制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风险预测方法与技术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https://d.book118.com/697010023020006035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2024-09-09T09:24:42.955</cp:lastPrinted>
  <dcterms:created xsi:type="dcterms:W3CDTF">2024-09-09T01:24:42Z</dcterms:created>
  <dcterms:modified xsi:type="dcterms:W3CDTF">2024-09-09T01:24:45Z</dcterms:modified>
</cp:coreProperties>
</file>