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BFD305-B8B7-45A4-A7DE-45390F8759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BF323E-52A0-41FB-B2E3-67856D4ADA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736F2E-63A0-4389-BB86-255295EBC2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0B8AC3-F62D-4120-ABA4-0F4E86C898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591A42-FA10-425A-BCC6-69CB4EDD6B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1C2442-FB83-40CA-806B-75A155F186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2473A1-A524-4FBB-A2A3-DFEDA439E9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1BB167-30FD-49C8-846F-E25E3D5E20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426FDD-C22A-47C1-B312-87D0CA2078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866566-37E4-4113-BD2B-A0B5AB418F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9F555E-9A7C-4A0B-B0B1-E410DA807E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012123015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特殊工种作业人员安全管理制度的检查与监管</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特殊工种作业人员安全管理制度概述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安全管理制度的核心内容</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安全管理制度的检查</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安全管理制度的监管</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安全管理制度的改进与优化</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特殊工种作业人员安全管理制度概述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748" b="2174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特殊工种作业人员安全管理制度是指针对在特定环境下从事危险或复杂作业的人员，制定的一系列安全操作规程和安全保障措施。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具有高度专业性、复杂性和危险性，需要严格遵守相关规定，确保作业安全。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72" b="53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1805" b="1180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2889" r="288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保障作业人员生命安全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通过规范作业流程和操作方法，降低事故发生的风险，保障作业人员的生命安全。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提高工作效率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安全管理制度有助于提高作业效率，减少因事故导致的生产停滞和人员伤亡。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提升企业形象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建立健全的安全管理制度有助于提升企业的社会形象和声誉，增强企业的市场竞争力。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安全管理制度的历史与发展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早期发展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随着工业革命的兴起，特殊工种作业人员安全管理制度逐渐受到重视，各国开始制定相关法规和标准。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现代发展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现代科技和工业技术的快速发展对安全管理制度提出了更高的要求，各国政府和企业不断加强监管和培训力度，推动安全管理制度不断完善。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安全管理制度的核心内容</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确保特殊工种作业人员具备相应的资质认证，符合国家和行业标准。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资质认证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资质审核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83" r="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资质培训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定期对作业人员的资质进行审核，确保其具备从事特殊作业的资格。</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提供必要的培训和考核，帮助作业人员获得相应的资质和技能。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作业人员资质管理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加强作业人员的安全意识，使其充分认识到安全操作的重要性。</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7792" r="177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安全意识培训</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确保作业人员熟悉并掌握安全操作规程，规范操作行为。</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安全操作规程培训</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提高作业人员在遇到突发情况时的应急处理能力，降低事故风险。</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应急处理培训</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作业人员安全培训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根据工种特点和作业环境，制定详细的安全操作规程。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制定安全操作规程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要求作业人员严格遵守安全操作规程，不得违规操作。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遵守操作规程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对作业人员的操作进行监督检查，及时纠正违规行为。</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监督检查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作业人员安全操作规程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根据作业需要，为作业人员提供必要的安全防护用品。</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提供安全防护用品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指导作业人员正确使用和维护保养安全防护用品，确保其有效性。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使用和维护保养</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750" r="18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定期对安全防护用品进行检查和更新，确保其符合国家和行业标准。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检查与更新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作业人员安全防护措施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根据作业特点和可能的事故风险，制定相应的应急预案。</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制定应急预案</a:t>
            </a:r>
          </a:p>
        </p:txBody>
      </p:sp>
      <p:pic>
        <p:nvPicPr>
          <p:cNvPr id="5" name="Picture 5"/>
          <p:cNvPicPr>
            <a:picLocks noChangeAspect="1"/>
          </p:cNvPicPr>
          <p:nvPr/>
        </p:nvPicPr>
        <p:blipFill>
          <a:blip r:embed="rId2"/>
          <a:srcRect l="27500" r="27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定期组织应急演练，提高作业人员在遇到突发事故时的应对能力。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应急演练</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建立事故报告制度，及时处理和记录事故，总结经验教训，采取措施防止类似事故再次发生。</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事故报告与处理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作业人员安全事故应急处理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https://d.book118.com/697012123015006051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2024-09-23T23:13:08.005</cp:lastPrinted>
  <dcterms:created xsi:type="dcterms:W3CDTF">2024-09-23T15:13:08Z</dcterms:created>
  <dcterms:modified xsi:type="dcterms:W3CDTF">2024-09-23T15:13:10Z</dcterms:modified>
</cp:coreProperties>
</file>