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861F88-825E-49E2-8D42-7DFEB48511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45E1AB-9079-47C3-B837-05AFDA873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3E29F-269D-4B3F-A747-BE3F6934B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FAEC7B-1093-486D-BEDC-88B75E4C41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3086351-BD27-42C1-9362-7CD0E75C2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605A403-A689-42E6-9CCC-BC0D691565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722B05-A462-42E9-BA35-8D1D38E31E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B8339-7147-42D0-AC47-B7C5E78A0B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93BC4C-CB3E-46DC-AE59-692C86383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261FE-C23F-42DF-918F-B58374CFFC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5F5165-B506-448D-AAE8-FDEA4ECEA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701304010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2023-12-31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战略管理执行障碍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战略理解与沟通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组织结构与文化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资源分配与配置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战略实施与监控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领导力与执行力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战略理解与沟通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总结词：目标模糊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详细描述：企业在制定战略时，如果没有明确、具体的目标，员工就难以理解战略意图，导致执行过程中出现偏差。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战略目标不明确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28721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4547" y="1787738"/>
            <a:ext cx="9582906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总结词：信息失真</a:t>
            </a:r>
          </a:p>
        </p:txBody>
      </p:sp>
      <p:sp>
        <p:nvSpPr>
          <p:cNvPr id="4" name="AutoShape 4"/>
          <p:cNvSpPr/>
          <p:nvPr/>
        </p:nvSpPr>
        <p:spPr>
          <a:xfrm>
            <a:off x="866575" y="3830586"/>
            <a:ext cx="10458850" cy="2286677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18874" y="4371944"/>
            <a:ext cx="958215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详细描述：战略信息在传递过程中，由于层级过多、沟通渠道不畅或信息表达不清晰等原因，造成信息失真，影响员工对战略的理解。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战略信息传递不畅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员工对战略认知不足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总结词：认知局限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详细描述：员工对战略的理解往往受自身知识、经验和视野的限制，导致对战略的重要性、紧迫性和可行性认识不足，缺乏执行战略的动力和信心。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组织结构与文化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组织结构僵化是指组织内部过于强调层级和职能，导致决策过程缓慢、灵活性差，难以适应外部环境变化。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组织结构僵化可能导致信息传递受阻，员工缺乏跨部门合作的机会，从而影响企业整体运营效率。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21899" b="21899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21899" b="21899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组织结构僵化还可能限制员工的创新和自主性，降低员工的工作积极性和满意度。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719" b="21719"/>
          <a:stretch>
            <a:fillRect/>
          </a:stretch>
        </p:blipFill>
        <p:spPr>
          <a:xfrm>
            <a:off x="544772" y="4664093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组织结构僵化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内部竞争激烈</a:t>
              </a:r>
            </a:p>
          </p:txBody>
        </p:sp>
      </p:grpSp>
      <p:grpSp>
        <p:nvGrpSpPr>
          <p:cNvPr id="25" name="Group 25"/>
          <p:cNvGrpSpPr/>
          <p:nvPr/>
        </p:nvGrpSpPr>
        <p:grpSpPr>
          <a:xfrm>
            <a:off x="2005013" y="2780824"/>
            <a:ext cx="2267763" cy="1552257"/>
            <a:chOff x="2005013" y="2780824"/>
            <a:chExt cx="2267763" cy="1552257"/>
          </a:xfrm>
        </p:grpSpPr>
        <p:sp>
          <p:nvSpPr>
            <p:cNvPr id="26" name="TextBox 26"/>
            <p:cNvSpPr txBox="1"/>
            <p:nvPr/>
          </p:nvSpPr>
          <p:spPr>
            <a:xfrm>
              <a:off x="2005013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内部竞争激烈是指企业内部各部门、团队之间为了资源、地位和利益而展开的竞争。</a:t>
              </a:r>
            </a:p>
          </p:txBody>
        </p:sp>
      </p:grpSp>
      <p:grpSp>
        <p:nvGrpSpPr>
          <p:cNvPr id="27" name="Group 27"/>
          <p:cNvGrpSpPr/>
          <p:nvPr/>
        </p:nvGrpSpPr>
        <p:grpSpPr>
          <a:xfrm>
            <a:off x="5850265" y="2780824"/>
            <a:ext cx="2267763" cy="1552257"/>
            <a:chOff x="5850265" y="2780824"/>
            <a:chExt cx="2267763" cy="1552257"/>
          </a:xfrm>
        </p:grpSpPr>
        <p:sp>
          <p:nvSpPr>
            <p:cNvPr id="28" name="TextBox 28"/>
            <p:cNvSpPr txBox="1"/>
            <p:nvPr/>
          </p:nvSpPr>
          <p:spPr>
            <a:xfrm>
              <a:off x="5850265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内部竞争激烈可能导致资源浪费、内耗增加，削弱企业的整体竞争力。</a:t>
              </a:r>
            </a:p>
          </p:txBody>
        </p:sp>
      </p:grpSp>
      <p:grpSp>
        <p:nvGrpSpPr>
          <p:cNvPr id="29" name="Group 29"/>
          <p:cNvGrpSpPr/>
          <p:nvPr/>
        </p:nvGrpSpPr>
        <p:grpSpPr>
          <a:xfrm>
            <a:off x="9743259" y="2780824"/>
            <a:ext cx="2267763" cy="1552257"/>
            <a:chOff x="9743259" y="2780824"/>
            <a:chExt cx="2267763" cy="1552257"/>
          </a:xfrm>
        </p:grpSpPr>
        <p:sp>
          <p:nvSpPr>
            <p:cNvPr id="30" name="TextBox 30"/>
            <p:cNvSpPr txBox="1"/>
            <p:nvPr/>
          </p:nvSpPr>
          <p:spPr>
            <a:xfrm>
              <a:off x="9743259" y="2780824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内部竞争激烈还可能引发部门间矛盾和冲突，影响团队合作和组织凝聚力。</a:t>
              </a:r>
            </a:p>
          </p:txBody>
        </p:sp>
      </p:grpSp>
      <p:pic>
        <p:nvPicPr>
          <p:cNvPr id="31" name="Picture 31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32" name="Picture 32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3" name="Picture 33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283" r="15283"/>
          <a:stretch>
            <a:fillRect/>
          </a:stretch>
        </p:blipFill>
        <p:spPr>
          <a:xfrm>
            <a:off x="652454" y="1326357"/>
            <a:ext cx="3050441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3292" r="13292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1963" r="11963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缺乏创新与冒险精神是指组织在面对外部环境变化时，难以采取创新性的应对措施，缺乏冒险精神。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缺乏创新与冒险精神可能导致企业错失市场机会，难以应对竞争对手的挑战。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缺乏创新与冒险精神还可能限制员工的创造力和个人成长，影响企业的可持续发展。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缺乏创新与冒险精神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3988009" y="3369210"/>
            <a:ext cx="1888916" cy="715214"/>
            <a:chOff x="3988009" y="3369210"/>
            <a:chExt cx="1888916" cy="715214"/>
          </a:xfrm>
        </p:grpSpPr>
        <p:sp>
          <p:nvSpPr>
            <p:cNvPr id="4" name="TextBox 4"/>
            <p:cNvSpPr txBox="1"/>
            <p:nvPr/>
          </p:nvSpPr>
          <p:spPr>
            <a:xfrm>
              <a:off x="3988009" y="3369210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30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资源分配与配置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2253348" y="2896535"/>
            <a:ext cx="1888916" cy="715214"/>
            <a:chOff x="2253348" y="2896535"/>
            <a:chExt cx="1888916" cy="715214"/>
          </a:xfrm>
        </p:grpSpPr>
        <p:sp>
          <p:nvSpPr>
            <p:cNvPr id="7" name="TextBox 7"/>
            <p:cNvSpPr txBox="1"/>
            <p:nvPr/>
          </p:nvSpPr>
          <p:spPr>
            <a:xfrm>
              <a:off x="2253348" y="2896535"/>
              <a:ext cx="1888916" cy="71521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3600" b="1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Part</a:t>
              </a:r>
            </a:p>
          </p:txBody>
        </p:sp>
      </p:grpSp>
      <p:cxnSp>
        <p:nvCxnSpPr>
          <p:cNvPr id="8" name="Connector 8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https://d.book118.com/697013040103006033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40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2024-09-06T23:48:13.731</cp:lastPrinted>
  <dcterms:created xsi:type="dcterms:W3CDTF">2024-09-06T15:48:13Z</dcterms:created>
  <dcterms:modified xsi:type="dcterms:W3CDTF">2024-09-06T15:48:15Z</dcterms:modified>
</cp:coreProperties>
</file>