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3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B7ED7-910E-49BA-89B8-128D1A43E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EBD95-6032-45BF-BA19-C94582BA1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A5C44-B8B3-4C57-8AC9-72FB1D724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3A526-73F6-4189-A395-DD50BA0DC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56AEEF-CC40-4EA2-B07E-C172455E8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F9A6DF-F387-468B-A8B3-C2FC247A6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E234E4-C56F-4621-BFA5-CC3BE4141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6650B-2CB5-406A-AD0C-F914FB36C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5C477-59A9-4713-93FE-7259D0EAF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17277-FAA3-487E-809C-D4F331E41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C3546-3D08-40FD-8D21-1E60C11A3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7CEDBF3-E514-EF46-AA5E-1D5BE86630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809B1784-9B32-714C-BC5B-988762CC01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137DFCF-D3A6-C445-A3F0-37DE56A43F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F4D2-FE9A-924B-8B83-B3AAE997E61E}" type="datetimeFigureOut">
              <a:t>2021/1/14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C4F1A4B-04D2-8247-AC2D-98CE8332C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6A99291-8815-514C-B321-C0A555452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46523-2B5F-9148-A79E-9692568C38A0}" type="slidenum"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113293229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4745D0C-0B0A-024D-B419-93250FD69C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8A24E51-4834-E649-96B2-94F04A992D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6F3C650-4E2D-6E49-A8E1-8E155BAE0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F4D2-FE9A-924B-8B83-B3AAE997E61E}" type="datetimeFigureOut">
              <a:t>2021/1/14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B79F4FC-3A88-DC43-81E4-BF6F9B5DBC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1885525-DF21-C140-A3E0-A5820A546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46523-2B5F-9148-A79E-9692568C38A0}" type="slidenum"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55310864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2CC43E4-092B-6A47-95AC-B2D74B0AF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1E395DF6-8BA1-3D4F-A038-5547FEDC71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469427B-BC13-774C-B43A-BE455D7B9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F4D2-FE9A-924B-8B83-B3AAE997E61E}" type="datetimeFigureOut">
              <a:t>2021/1/14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C19275C-306E-E243-AD84-85D4DB20F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597355E-40B7-7340-BF8C-F8FE2714C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46523-2B5F-9148-A79E-9692568C38A0}" type="slidenum"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844242481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5E067FB-BFE3-6343-9E7A-815C4A1EB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439B1B4-4359-E14E-A3CC-29EF07ECD4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000505A6-C346-924E-8807-1584C64E88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C276B9E-68D9-5146-8093-FDD90B938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F4D2-FE9A-924B-8B83-B3AAE997E61E}" type="datetimeFigureOut">
              <a:t>2021/1/14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9C9D908-B96F-9443-A8E6-71231B0A8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A13181C-530C-5E4D-BF31-C6BB9C576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46523-2B5F-9148-A79E-9692568C38A0}" type="slidenum"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2169853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786CF0F-CDE3-9F41-9075-B8C184CBF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6B50A3D-F8B2-5944-9AF2-B9A5AD0E21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4B05DFD-2C87-DC4A-B0A9-720C99D3F3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E2BF87F3-B401-A544-9D29-45A1E8EDFE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AAF992F8-BF7D-FA45-90C1-1BA0BD04C9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EE3B2A6D-C2F8-3749-B1B8-6821D4691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F4D2-FE9A-924B-8B83-B3AAE997E61E}" type="datetimeFigureOut">
              <a:t>2021/1/14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E5478182-D9E6-684A-B4AA-AA6B07174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FD139D08-1F20-E646-B757-EAA4AAA27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46523-2B5F-9148-A79E-9692568C38A0}" type="slidenum"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62219719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1B81A9C-D1B2-5F4D-B1C4-B0DF915FB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F7DDA44A-01A6-B649-B692-08EC848D8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F4D2-FE9A-924B-8B83-B3AAE997E61E}" type="datetimeFigureOut">
              <a:t>2021/1/14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BDA5C4BF-975F-5244-9AF5-ABE0B85F7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6B892C85-C087-E745-98C2-07501CAD9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46523-2B5F-9148-A79E-9692568C38A0}" type="slidenum"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76468496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851F5B4B-CAFC-1D40-AF56-BB148FFCD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F4D2-FE9A-924B-8B83-B3AAE997E61E}" type="datetimeFigureOut">
              <a:t>2021/1/14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AC288BC-7907-8942-9E98-E4B601657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1ADCF06E-9CD5-3145-936F-C0B9B14DE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46523-2B5F-9148-A79E-9692568C38A0}" type="slidenum"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42853709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4D75566-62FE-3B47-8813-7584E5842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76E07CD-FDF4-A44F-BF62-234BC92D6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FE751465-C036-6448-8457-6FECFE6213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64D3FFE-0D59-7C47-A323-87996D507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F4D2-FE9A-924B-8B83-B3AAE997E61E}" type="datetimeFigureOut">
              <a:t>2021/1/14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784B041-D85F-2F47-97C5-5381F67DC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F961A97-233A-0745-8135-46D49A786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46523-2B5F-9148-A79E-9692568C38A0}" type="slidenum"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913804297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228E1D6-ED39-8742-A8E3-85F2D9648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C3836EA1-B015-B044-8FEF-33B52EC204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0870442-24FA-0E4D-9AE5-DA61A1382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1453AA6-E352-F44E-A0FA-0F4268C46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F4D2-FE9A-924B-8B83-B3AAE997E61E}" type="datetimeFigureOut">
              <a:t>2021/1/14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4A29746-379A-6541-9658-D62D4B075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F11BAB2-601E-FF44-B1E5-064CF2F53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46523-2B5F-9148-A79E-9692568C38A0}" type="slidenum"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20850910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A5337C1-E3C1-6F4C-864D-DC4604A52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8D8060D7-209A-564B-B00B-58BE20FA75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9E2F583-2971-9545-BF56-47FD626D6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F4D2-FE9A-924B-8B83-B3AAE997E61E}" type="datetimeFigureOut">
              <a:t>2021/1/14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5B38874-7371-1F49-AF62-CF5F4C227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BFB3BC1-AAA3-E842-8B10-4BA82FE1F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46523-2B5F-9148-A79E-9692568C38A0}" type="slidenum"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190188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12558138-74B4-4643-87BC-9B547BE40E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2EC0384E-B8E6-9E47-98FF-3F5ABD926E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8A830FF-A453-994D-A208-46FD7085A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F4D2-FE9A-924B-8B83-B3AAE997E61E}" type="datetimeFigureOut">
              <a:t>2021/1/14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4A60947-0C30-9345-905C-CBC614DF7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83EA409-B5DB-5041-B7FB-61B757383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46523-2B5F-9148-A79E-9692568C38A0}" type="slidenum"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59601132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E923E69A-425A-E947-A118-8FBC7981A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D338504-3534-AF49-8332-D6A5639FC2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A79ACD0-BA4B-0340-AB4F-2706C4709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0BAF4D2-FE9A-924B-8B83-B3AAE997E61E}" type="datetimeFigureOut">
              <a:t>2021/1/14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131435F-57D8-CB4C-9E95-CB453A291D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F29DBFF-B32D-3E48-A532-D18B18CF9A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4646523-2B5F-9148-A79E-9692568C38A0}" type="slidenum"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163442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9.png" /><Relationship Id="rId11" Type="http://schemas.openxmlformats.org/officeDocument/2006/relationships/image" Target="../media/image10.svg" /><Relationship Id="rId2" Type="http://schemas.openxmlformats.org/officeDocument/2006/relationships/image" Target="../media/image1.png" /><Relationship Id="rId3" Type="http://schemas.openxmlformats.org/officeDocument/2006/relationships/image" Target="../media/image2.svg" /><Relationship Id="rId4" Type="http://schemas.openxmlformats.org/officeDocument/2006/relationships/image" Target="../media/image3.png" /><Relationship Id="rId5" Type="http://schemas.openxmlformats.org/officeDocument/2006/relationships/image" Target="../media/image4.svg" /><Relationship Id="rId6" Type="http://schemas.openxmlformats.org/officeDocument/2006/relationships/image" Target="../media/image5.png" /><Relationship Id="rId7" Type="http://schemas.openxmlformats.org/officeDocument/2006/relationships/image" Target="../media/image6.svg" /><Relationship Id="rId8" Type="http://schemas.openxmlformats.org/officeDocument/2006/relationships/image" Target="../media/image7.png" /><Relationship Id="rId9" Type="http://schemas.openxmlformats.org/officeDocument/2006/relationships/image" Target="../media/image8.sv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svg" /><Relationship Id="rId4" Type="http://schemas.openxmlformats.org/officeDocument/2006/relationships/image" Target="../media/image11.png" /><Relationship Id="rId5" Type="http://schemas.openxmlformats.org/officeDocument/2006/relationships/image" Target="../media/image12.svg" /><Relationship Id="rId6" Type="http://schemas.openxmlformats.org/officeDocument/2006/relationships/image" Target="../media/image13.png" /><Relationship Id="rId7" Type="http://schemas.openxmlformats.org/officeDocument/2006/relationships/image" Target="../media/image14.sv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9.png" /><Relationship Id="rId11" Type="http://schemas.openxmlformats.org/officeDocument/2006/relationships/image" Target="../media/image10.svg" /><Relationship Id="rId12" Type="http://schemas.openxmlformats.org/officeDocument/2006/relationships/tags" Target="../tags/tag1.xml" /><Relationship Id="rId2" Type="http://schemas.openxmlformats.org/officeDocument/2006/relationships/image" Target="../media/image15.png" /><Relationship Id="rId3" Type="http://schemas.openxmlformats.org/officeDocument/2006/relationships/image" Target="../media/image16.svg" /><Relationship Id="rId4" Type="http://schemas.openxmlformats.org/officeDocument/2006/relationships/image" Target="../media/image3.png" /><Relationship Id="rId5" Type="http://schemas.openxmlformats.org/officeDocument/2006/relationships/image" Target="../media/image4.svg" /><Relationship Id="rId6" Type="http://schemas.openxmlformats.org/officeDocument/2006/relationships/image" Target="../media/image5.png" /><Relationship Id="rId7" Type="http://schemas.openxmlformats.org/officeDocument/2006/relationships/image" Target="../media/image6.svg" /><Relationship Id="rId8" Type="http://schemas.openxmlformats.org/officeDocument/2006/relationships/image" Target="../media/image7.png" /><Relationship Id="rId9" Type="http://schemas.openxmlformats.org/officeDocument/2006/relationships/image" Target="../media/image8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svg" /><Relationship Id="rId4" Type="http://schemas.openxmlformats.org/officeDocument/2006/relationships/image" Target="../media/image7.png" /><Relationship Id="rId5" Type="http://schemas.openxmlformats.org/officeDocument/2006/relationships/image" Target="../media/image8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svg" /><Relationship Id="rId4" Type="http://schemas.openxmlformats.org/officeDocument/2006/relationships/image" Target="../media/image7.png" /><Relationship Id="rId5" Type="http://schemas.openxmlformats.org/officeDocument/2006/relationships/image" Target="../media/image8.svg" /><Relationship Id="rId6" Type="http://schemas.openxmlformats.org/officeDocument/2006/relationships/image" Target="../media/image19.jpeg" /><Relationship Id="rId7" Type="http://schemas.openxmlformats.org/officeDocument/2006/relationships/image" Target="../media/image2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7.png" /><Relationship Id="rId4" Type="http://schemas.openxmlformats.org/officeDocument/2006/relationships/image" Target="../media/image18.svg" /><Relationship Id="rId5" Type="http://schemas.openxmlformats.org/officeDocument/2006/relationships/image" Target="../media/image7.png" /><Relationship Id="rId6" Type="http://schemas.openxmlformats.org/officeDocument/2006/relationships/image" Target="../media/image8.sv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9.png" /><Relationship Id="rId11" Type="http://schemas.openxmlformats.org/officeDocument/2006/relationships/image" Target="../media/image10.svg" /><Relationship Id="rId12" Type="http://schemas.openxmlformats.org/officeDocument/2006/relationships/tags" Target="../tags/tag2.xml" /><Relationship Id="rId2" Type="http://schemas.openxmlformats.org/officeDocument/2006/relationships/image" Target="../media/image15.png" /><Relationship Id="rId3" Type="http://schemas.openxmlformats.org/officeDocument/2006/relationships/image" Target="../media/image16.svg" /><Relationship Id="rId4" Type="http://schemas.openxmlformats.org/officeDocument/2006/relationships/image" Target="../media/image3.png" /><Relationship Id="rId5" Type="http://schemas.openxmlformats.org/officeDocument/2006/relationships/image" Target="../media/image4.svg" /><Relationship Id="rId6" Type="http://schemas.openxmlformats.org/officeDocument/2006/relationships/image" Target="../media/image5.png" /><Relationship Id="rId7" Type="http://schemas.openxmlformats.org/officeDocument/2006/relationships/image" Target="../media/image6.svg" /><Relationship Id="rId8" Type="http://schemas.openxmlformats.org/officeDocument/2006/relationships/image" Target="../media/image7.png" /><Relationship Id="rId9" Type="http://schemas.openxmlformats.org/officeDocument/2006/relationships/image" Target="../media/image8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svg" /><Relationship Id="rId4" Type="http://schemas.openxmlformats.org/officeDocument/2006/relationships/image" Target="../media/image7.png" /><Relationship Id="rId5" Type="http://schemas.openxmlformats.org/officeDocument/2006/relationships/image" Target="../media/image8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svg" /><Relationship Id="rId4" Type="http://schemas.openxmlformats.org/officeDocument/2006/relationships/image" Target="../media/image7.png" /><Relationship Id="rId5" Type="http://schemas.openxmlformats.org/officeDocument/2006/relationships/image" Target="../media/image8.svg" /><Relationship Id="rId6" Type="http://schemas.openxmlformats.org/officeDocument/2006/relationships/image" Target="../media/image22.jpeg" /><Relationship Id="rId7" Type="http://schemas.openxmlformats.org/officeDocument/2006/relationships/image" Target="../media/image2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svg" /><Relationship Id="rId4" Type="http://schemas.openxmlformats.org/officeDocument/2006/relationships/image" Target="../media/image7.png" /><Relationship Id="rId5" Type="http://schemas.openxmlformats.org/officeDocument/2006/relationships/image" Target="../media/image8.svg" /><Relationship Id="rId6" Type="http://schemas.openxmlformats.org/officeDocument/2006/relationships/image" Target="../media/image24.jpeg" /><Relationship Id="rId7" Type="http://schemas.openxmlformats.org/officeDocument/2006/relationships/image" Target="../media/image25.jpeg" /><Relationship Id="rId8" Type="http://schemas.openxmlformats.org/officeDocument/2006/relationships/image" Target="../media/image2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13124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深度视觉·原创设计 https://www.docer.com/works?userid=22383862">
            <a:extLst>
              <a:ext uri="{FF2B5EF4-FFF2-40B4-BE49-F238E27FC236}">
                <a16:creationId xmlns:a16="http://schemas.microsoft.com/office/drawing/2014/main" id="{AD71E5D5-FCC8-514A-9B5E-9C2F29BFB5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0" y="-1"/>
            <a:ext cx="5434348" cy="3185652"/>
          </a:xfrm>
          <a:prstGeom prst="rect">
            <a:avLst/>
          </a:prstGeom>
        </p:spPr>
      </p:pic>
      <p:pic>
        <p:nvPicPr>
          <p:cNvPr id="13" name="深度视觉·原创设计 https://www.docer.com/works?userid=22383862">
            <a:extLst>
              <a:ext uri="{FF2B5EF4-FFF2-40B4-BE49-F238E27FC236}">
                <a16:creationId xmlns:a16="http://schemas.microsoft.com/office/drawing/2014/main" id="{110EE4A9-322B-2C47-8407-CC04F769BB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71919" y="0"/>
            <a:ext cx="10086074" cy="6843252"/>
          </a:xfrm>
          <a:prstGeom prst="rect">
            <a:avLst/>
          </a:prstGeom>
        </p:spPr>
      </p:pic>
      <p:pic>
        <p:nvPicPr>
          <p:cNvPr id="3" name="深度视觉·原创设计 https://www.docer.com/works?userid=22383862">
            <a:extLst>
              <a:ext uri="{FF2B5EF4-FFF2-40B4-BE49-F238E27FC236}">
                <a16:creationId xmlns:a16="http://schemas.microsoft.com/office/drawing/2014/main" id="{E7E79724-5F9C-B648-9064-0C9FB10D1A2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71919" y="0"/>
            <a:ext cx="4866518" cy="1849277"/>
          </a:xfrm>
          <a:prstGeom prst="rect">
            <a:avLst/>
          </a:prstGeom>
        </p:spPr>
      </p:pic>
      <p:pic>
        <p:nvPicPr>
          <p:cNvPr id="9" name="深度视觉·原创设计 https://www.docer.com/works?userid=22383862">
            <a:extLst>
              <a:ext uri="{FF2B5EF4-FFF2-40B4-BE49-F238E27FC236}">
                <a16:creationId xmlns:a16="http://schemas.microsoft.com/office/drawing/2014/main" id="{1E92108E-3E8B-AE4D-8F29-BC0BC7ACAA5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800076" y="4869631"/>
            <a:ext cx="3391924" cy="1988369"/>
          </a:xfrm>
          <a:prstGeom prst="rect">
            <a:avLst/>
          </a:prstGeom>
        </p:spPr>
      </p:pic>
      <p:pic>
        <p:nvPicPr>
          <p:cNvPr id="11" name="深度视觉·原创设计 https://www.docer.com/works?userid=22383862">
            <a:extLst>
              <a:ext uri="{FF2B5EF4-FFF2-40B4-BE49-F238E27FC236}">
                <a16:creationId xmlns:a16="http://schemas.microsoft.com/office/drawing/2014/main" id="{2CA1C9B2-D608-3543-B767-FCDF1367ADF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010810" y="663677"/>
            <a:ext cx="5181190" cy="6194323"/>
          </a:xfrm>
          <a:prstGeom prst="rect">
            <a:avLst/>
          </a:prstGeom>
        </p:spPr>
      </p:pic>
      <p:sp>
        <p:nvSpPr>
          <p:cNvPr id="16" name="深度视觉·原创设计 https://www.docer.com/works?userid=22383862">
            <a:extLst>
              <a:ext uri="{FF2B5EF4-FFF2-40B4-BE49-F238E27FC236}">
                <a16:creationId xmlns:a16="http://schemas.microsoft.com/office/drawing/2014/main" id="{72771D23-3247-6347-A395-A288FA81AC96}"/>
              </a:ext>
            </a:extLst>
          </p:cNvPr>
          <p:cNvSpPr/>
          <p:nvPr/>
        </p:nvSpPr>
        <p:spPr>
          <a:xfrm>
            <a:off x="10236508" y="2402413"/>
            <a:ext cx="361419" cy="361419"/>
          </a:xfrm>
          <a:prstGeom prst="ellipse">
            <a:avLst/>
          </a:prstGeom>
          <a:solidFill>
            <a:schemeClr val="accent2">
              <a:lumMod val="40000"/>
              <a:lumOff val="60000"/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深度视觉·原创设计 https://www.docer.com/works?userid=22383862">
            <a:extLst>
              <a:ext uri="{FF2B5EF4-FFF2-40B4-BE49-F238E27FC236}">
                <a16:creationId xmlns:a16="http://schemas.microsoft.com/office/drawing/2014/main" id="{7FEE83C8-E0F6-8E4F-8D9D-AC08CAD13212}"/>
              </a:ext>
            </a:extLst>
          </p:cNvPr>
          <p:cNvSpPr/>
          <p:nvPr/>
        </p:nvSpPr>
        <p:spPr>
          <a:xfrm>
            <a:off x="10689513" y="663677"/>
            <a:ext cx="493247" cy="49324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深度视觉·原创设计 https://www.docer.com/works?userid=22383862">
            <a:extLst>
              <a:ext uri="{FF2B5EF4-FFF2-40B4-BE49-F238E27FC236}">
                <a16:creationId xmlns:a16="http://schemas.microsoft.com/office/drawing/2014/main" id="{92C48399-7A33-E44A-AB49-E71BCB0C7298}"/>
              </a:ext>
            </a:extLst>
          </p:cNvPr>
          <p:cNvSpPr/>
          <p:nvPr/>
        </p:nvSpPr>
        <p:spPr>
          <a:xfrm>
            <a:off x="330207" y="4223259"/>
            <a:ext cx="1229345" cy="122934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深度视觉·原创设计 https://www.docer.com/works?userid=22383862">
            <a:extLst>
              <a:ext uri="{FF2B5EF4-FFF2-40B4-BE49-F238E27FC236}">
                <a16:creationId xmlns:a16="http://schemas.microsoft.com/office/drawing/2014/main" id="{A819EBB8-AA5F-024C-9380-332A65B1E8CB}"/>
              </a:ext>
            </a:extLst>
          </p:cNvPr>
          <p:cNvSpPr/>
          <p:nvPr/>
        </p:nvSpPr>
        <p:spPr>
          <a:xfrm>
            <a:off x="3113537" y="990837"/>
            <a:ext cx="493247" cy="493247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" name="深度视觉·原创设计 https://www.docer.com/works?userid=22383862">
            <a:extLst>
              <a:ext uri="{FF2B5EF4-FFF2-40B4-BE49-F238E27FC236}">
                <a16:creationId xmlns:a16="http://schemas.microsoft.com/office/drawing/2014/main" id="{1E62F25F-E7DC-3849-9F45-8D50601B6134}"/>
              </a:ext>
            </a:extLst>
          </p:cNvPr>
          <p:cNvSpPr txBox="1"/>
          <p:nvPr/>
        </p:nvSpPr>
        <p:spPr>
          <a:xfrm>
            <a:off x="1960839" y="2421901"/>
            <a:ext cx="85447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spc="300">
                <a:solidFill>
                  <a:schemeClr val="tx1">
                    <a:lumMod val="75000"/>
                    <a:lumOff val="25000"/>
                  </a:schemeClr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简约学习汇报</a:t>
            </a:r>
            <a:endParaRPr lang="zh-CN" altLang="en-US" sz="7200" spc="300">
              <a:solidFill>
                <a:schemeClr val="tx1">
                  <a:lumMod val="75000"/>
                  <a:lumOff val="25000"/>
                </a:schemeClr>
              </a:solidFill>
              <a:latin typeface="方正清刻本悦宋简体" panose="02000000000000000000" pitchFamily="2" charset="-122"/>
              <a:ea typeface="方正清刻本悦宋简体" panose="02000000000000000000" pitchFamily="2" charset="-122"/>
            </a:endParaRPr>
          </a:p>
        </p:txBody>
      </p:sp>
      <p:sp>
        <p:nvSpPr>
          <p:cNvPr id="21" name="深度视觉·原创设计 https://www.docer.com/works?userid=22383862">
            <a:extLst>
              <a:ext uri="{FF2B5EF4-FFF2-40B4-BE49-F238E27FC236}">
                <a16:creationId xmlns:a16="http://schemas.microsoft.com/office/drawing/2014/main" id="{D81A81ED-0ED4-E14F-8839-737CFD56DD26}"/>
              </a:ext>
            </a:extLst>
          </p:cNvPr>
          <p:cNvSpPr txBox="1"/>
          <p:nvPr/>
        </p:nvSpPr>
        <p:spPr>
          <a:xfrm>
            <a:off x="3550986" y="3714824"/>
            <a:ext cx="53644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2400" spc="300">
                <a:solidFill>
                  <a:schemeClr val="bg1">
                    <a:lumMod val="50000"/>
                  </a:schemeClr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  <a:cs typeface="Arial" pitchFamily="34" charset="0"/>
              </a:rPr>
              <a:t>STUDY REPORT</a:t>
            </a:r>
            <a:endParaRPr lang="zh-CN" altLang="en-US" sz="2400" spc="300">
              <a:solidFill>
                <a:schemeClr val="bg1">
                  <a:lumMod val="50000"/>
                </a:schemeClr>
              </a:solidFill>
              <a:latin typeface="Source Han Sans SC" panose="020b0500000000000000" pitchFamily="34" charset="-128"/>
              <a:ea typeface="Source Han Sans SC" panose="020b0500000000000000" pitchFamily="34" charset="-128"/>
              <a:cs typeface="Arial" pitchFamily="34" charset="0"/>
            </a:endParaRPr>
          </a:p>
        </p:txBody>
      </p:sp>
      <p:sp>
        <p:nvSpPr>
          <p:cNvPr id="22" name="深度视觉·原创设计 https://www.docer.com/works?userid=22383862">
            <a:extLst>
              <a:ext uri="{FF2B5EF4-FFF2-40B4-BE49-F238E27FC236}">
                <a16:creationId xmlns:a16="http://schemas.microsoft.com/office/drawing/2014/main" id="{99B5C6B6-534D-AB4F-A5EB-47F6E9DECFC5}"/>
              </a:ext>
            </a:extLst>
          </p:cNvPr>
          <p:cNvSpPr/>
          <p:nvPr/>
        </p:nvSpPr>
        <p:spPr>
          <a:xfrm>
            <a:off x="5538915" y="4686066"/>
            <a:ext cx="1388556" cy="458224"/>
          </a:xfrm>
          <a:prstGeom prst="flowChartTerminator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深度视觉·原创设计 https://www.docer.com/works?userid=22383862">
            <a:extLst>
              <a:ext uri="{FF2B5EF4-FFF2-40B4-BE49-F238E27FC236}">
                <a16:creationId xmlns:a16="http://schemas.microsoft.com/office/drawing/2014/main" id="{B3CFAF48-5EC2-F244-AC81-363FC99BE448}"/>
              </a:ext>
            </a:extLst>
          </p:cNvPr>
          <p:cNvSpPr txBox="1"/>
          <p:nvPr/>
        </p:nvSpPr>
        <p:spPr>
          <a:xfrm>
            <a:off x="5500328" y="4732496"/>
            <a:ext cx="1465730" cy="365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latin typeface="Source Han Sans SC" panose="020b0500000000000000" pitchFamily="34" charset="-128"/>
              <a:ea typeface="Source Han Sans SC" panose="020b05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47865676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深度视觉·原创设计 https://www.docer.com/works?userid=22383862">
            <a:extLst>
              <a:ext uri="{FF2B5EF4-FFF2-40B4-BE49-F238E27FC236}">
                <a16:creationId xmlns:a16="http://schemas.microsoft.com/office/drawing/2014/main" id="{263E55E3-E3D3-2F4E-B1FA-7E58E839EC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71919" y="0"/>
            <a:ext cx="10086074" cy="6843252"/>
          </a:xfrm>
          <a:prstGeom prst="rect">
            <a:avLst/>
          </a:prstGeom>
        </p:spPr>
      </p:pic>
      <p:pic>
        <p:nvPicPr>
          <p:cNvPr id="3" name="深度视觉·原创设计 https://www.docer.com/works?userid=22383862">
            <a:extLst>
              <a:ext uri="{FF2B5EF4-FFF2-40B4-BE49-F238E27FC236}">
                <a16:creationId xmlns:a16="http://schemas.microsoft.com/office/drawing/2014/main" id="{02F13E01-33D6-224A-932A-005B581CAF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71919" y="1"/>
            <a:ext cx="2249764" cy="854910"/>
          </a:xfrm>
          <a:prstGeom prst="rect">
            <a:avLst/>
          </a:prstGeom>
        </p:spPr>
      </p:pic>
      <p:pic>
        <p:nvPicPr>
          <p:cNvPr id="4" name="深度视觉·原创设计 https://www.docer.com/works?userid=22383862">
            <a:extLst>
              <a:ext uri="{FF2B5EF4-FFF2-40B4-BE49-F238E27FC236}">
                <a16:creationId xmlns:a16="http://schemas.microsoft.com/office/drawing/2014/main" id="{EC6584CD-5B4E-3340-B826-E869D1826A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687758" y="3864077"/>
            <a:ext cx="2504242" cy="2993923"/>
          </a:xfrm>
          <a:prstGeom prst="rect">
            <a:avLst/>
          </a:prstGeom>
        </p:spPr>
      </p:pic>
      <p:sp>
        <p:nvSpPr>
          <p:cNvPr id="5" name="深度视觉·原创设计 https://www.docer.com/works?userid=22383862">
            <a:extLst>
              <a:ext uri="{FF2B5EF4-FFF2-40B4-BE49-F238E27FC236}">
                <a16:creationId xmlns:a16="http://schemas.microsoft.com/office/drawing/2014/main" id="{79EF83D1-0B7B-3843-8D10-2C88B3B762A4}"/>
              </a:ext>
            </a:extLst>
          </p:cNvPr>
          <p:cNvSpPr/>
          <p:nvPr/>
        </p:nvSpPr>
        <p:spPr>
          <a:xfrm>
            <a:off x="559716" y="655228"/>
            <a:ext cx="493247" cy="493247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深度视觉·原创设计 https://www.docer.com/works?userid=22383862">
            <a:extLst>
              <a:ext uri="{FF2B5EF4-FFF2-40B4-BE49-F238E27FC236}">
                <a16:creationId xmlns:a16="http://schemas.microsoft.com/office/drawing/2014/main" id="{FECDA223-8CF2-264F-8858-4914C0ED90EA}"/>
              </a:ext>
            </a:extLst>
          </p:cNvPr>
          <p:cNvSpPr/>
          <p:nvPr/>
        </p:nvSpPr>
        <p:spPr>
          <a:xfrm>
            <a:off x="10413691" y="5021001"/>
            <a:ext cx="829809" cy="8298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深度视觉·原创设计 https://www.docer.com/works?userid=22383862">
            <a:extLst>
              <a:ext uri="{FF2B5EF4-FFF2-40B4-BE49-F238E27FC236}">
                <a16:creationId xmlns:a16="http://schemas.microsoft.com/office/drawing/2014/main" id="{2D4114D3-4190-6F41-AF91-4D460DE5A902}"/>
              </a:ext>
            </a:extLst>
          </p:cNvPr>
          <p:cNvSpPr/>
          <p:nvPr/>
        </p:nvSpPr>
        <p:spPr>
          <a:xfrm>
            <a:off x="3113537" y="990837"/>
            <a:ext cx="493247" cy="493247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深度视觉·原创设计 https://www.docer.com/works?userid=22383862">
            <a:extLst>
              <a:ext uri="{FF2B5EF4-FFF2-40B4-BE49-F238E27FC236}">
                <a16:creationId xmlns:a16="http://schemas.microsoft.com/office/drawing/2014/main" id="{15E581AA-7FEC-3B41-AB0D-6216AB3DD992}"/>
              </a:ext>
            </a:extLst>
          </p:cNvPr>
          <p:cNvSpPr txBox="1"/>
          <p:nvPr/>
        </p:nvSpPr>
        <p:spPr>
          <a:xfrm>
            <a:off x="1373136" y="2374216"/>
            <a:ext cx="52465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spc="600">
                <a:solidFill>
                  <a:schemeClr val="accent2"/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</a:rPr>
              <a:t>CONTENT</a:t>
            </a:r>
          </a:p>
        </p:txBody>
      </p:sp>
      <p:sp>
        <p:nvSpPr>
          <p:cNvPr id="9" name="深度视觉·原创设计 https://www.docer.com/works?userid=22383862">
            <a:extLst>
              <a:ext uri="{FF2B5EF4-FFF2-40B4-BE49-F238E27FC236}">
                <a16:creationId xmlns:a16="http://schemas.microsoft.com/office/drawing/2014/main" id="{C93380EB-A47A-A140-BF73-2DEF5ADC939D}"/>
              </a:ext>
            </a:extLst>
          </p:cNvPr>
          <p:cNvSpPr txBox="1"/>
          <p:nvPr/>
        </p:nvSpPr>
        <p:spPr>
          <a:xfrm>
            <a:off x="1373136" y="3360149"/>
            <a:ext cx="52465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 spc="600">
                <a:solidFill>
                  <a:schemeClr val="tx1">
                    <a:lumMod val="75000"/>
                    <a:lumOff val="25000"/>
                  </a:schemeClr>
                </a:solidFill>
                <a:latin typeface="Source Han Sans SC Heavy" panose="020b0500000000000000" pitchFamily="34" charset="-128"/>
                <a:ea typeface="Source Han Sans SC Heavy" panose="020b0500000000000000" pitchFamily="34" charset="-128"/>
              </a:rPr>
              <a:t>目录</a:t>
            </a:r>
            <a:endParaRPr lang="en-US" altLang="zh-CN" sz="6600" b="1" spc="600">
              <a:solidFill>
                <a:schemeClr val="tx1">
                  <a:lumMod val="75000"/>
                  <a:lumOff val="25000"/>
                </a:schemeClr>
              </a:solidFill>
              <a:latin typeface="Source Han Sans SC Heavy" panose="020b0500000000000000" pitchFamily="34" charset="-128"/>
              <a:ea typeface="Source Han Sans SC Heavy" panose="020b0500000000000000" pitchFamily="34" charset="-128"/>
            </a:endParaRPr>
          </a:p>
        </p:txBody>
      </p:sp>
      <p:sp>
        <p:nvSpPr>
          <p:cNvPr id="10" name="深度视觉·原创设计 https://www.docer.com/works?userid=22383862">
            <a:extLst>
              <a:ext uri="{FF2B5EF4-FFF2-40B4-BE49-F238E27FC236}">
                <a16:creationId xmlns:a16="http://schemas.microsoft.com/office/drawing/2014/main" id="{20C9E21B-17E2-0C47-8448-39EB55E2B0D5}"/>
              </a:ext>
            </a:extLst>
          </p:cNvPr>
          <p:cNvSpPr/>
          <p:nvPr/>
        </p:nvSpPr>
        <p:spPr>
          <a:xfrm>
            <a:off x="6333924" y="1476278"/>
            <a:ext cx="625642" cy="625642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chemeClr val="bg1"/>
                </a:solidFill>
                <a:latin typeface="思源宋体 CN Heavy" panose="02020900000000000000" pitchFamily="18" charset="-122"/>
                <a:ea typeface="思源宋体 CN Heavy" panose="02020900000000000000" pitchFamily="18" charset="-122"/>
                <a:sym typeface="思源宋体 CN" panose="02020400000000000000" pitchFamily="18" charset="-122"/>
              </a:rPr>
              <a:t>01</a:t>
            </a:r>
            <a:endParaRPr lang="zh-CN" altLang="en-US" sz="2400" b="1">
              <a:solidFill>
                <a:schemeClr val="bg1"/>
              </a:solidFill>
              <a:latin typeface="思源宋体 CN Heavy" panose="02020900000000000000" pitchFamily="18" charset="-122"/>
              <a:ea typeface="思源宋体 CN Heavy" panose="02020900000000000000" pitchFamily="18" charset="-122"/>
              <a:sym typeface="思源宋体 CN" panose="02020400000000000000" pitchFamily="18" charset="-122"/>
            </a:endParaRPr>
          </a:p>
        </p:txBody>
      </p:sp>
      <p:sp>
        <p:nvSpPr>
          <p:cNvPr id="11" name="深度视觉·原创设计 https://www.docer.com/works?userid=22383862">
            <a:extLst>
              <a:ext uri="{FF2B5EF4-FFF2-40B4-BE49-F238E27FC236}">
                <a16:creationId xmlns:a16="http://schemas.microsoft.com/office/drawing/2014/main" id="{8CE7BE16-4ADF-A242-9606-4065F82C79ED}"/>
              </a:ext>
            </a:extLst>
          </p:cNvPr>
          <p:cNvSpPr txBox="1"/>
          <p:nvPr/>
        </p:nvSpPr>
        <p:spPr>
          <a:xfrm>
            <a:off x="7154935" y="1489808"/>
            <a:ext cx="2728865" cy="5791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>
                    <a:lumMod val="75000"/>
                    <a:lumOff val="25000"/>
                  </a:schemeClr>
                </a:solidFill>
                <a:latin typeface="思源黑体 CN Heavy" panose="020b0a00000000000000" pitchFamily="34" charset="-122"/>
                <a:ea typeface="思源黑体 CN Heavy" panose="020b0a00000000000000" pitchFamily="34" charset="-122"/>
                <a:sym typeface="思源宋体 CN" panose="02020400000000000000" pitchFamily="18" charset="-122"/>
              </a:rPr>
              <a:t>学习内容回想</a:t>
            </a:r>
            <a:endParaRPr lang="zh-CN" altLang="en-US" sz="3200" b="1">
              <a:solidFill>
                <a:schemeClr val="tx1">
                  <a:lumMod val="75000"/>
                  <a:lumOff val="25000"/>
                </a:schemeClr>
              </a:solidFill>
              <a:latin typeface="思源黑体 CN Heavy" panose="020b0a00000000000000" pitchFamily="34" charset="-122"/>
              <a:ea typeface="思源黑体 CN Heavy" panose="020b0a00000000000000" pitchFamily="34" charset="-122"/>
              <a:sym typeface="思源宋体 CN" panose="02020400000000000000" pitchFamily="18" charset="-122"/>
            </a:endParaRPr>
          </a:p>
        </p:txBody>
      </p:sp>
      <p:sp>
        <p:nvSpPr>
          <p:cNvPr id="12" name="深度视觉·原创设计 https://www.docer.com/works?userid=22383862">
            <a:extLst>
              <a:ext uri="{FF2B5EF4-FFF2-40B4-BE49-F238E27FC236}">
                <a16:creationId xmlns:a16="http://schemas.microsoft.com/office/drawing/2014/main" id="{E7F4A804-5666-CF4F-91A3-B5CE3EFE92F9}"/>
              </a:ext>
            </a:extLst>
          </p:cNvPr>
          <p:cNvSpPr/>
          <p:nvPr/>
        </p:nvSpPr>
        <p:spPr>
          <a:xfrm>
            <a:off x="6333924" y="2639875"/>
            <a:ext cx="625642" cy="625642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chemeClr val="bg1"/>
                </a:solidFill>
                <a:latin typeface="思源宋体 CN Heavy" panose="02020900000000000000" pitchFamily="18" charset="-122"/>
                <a:ea typeface="思源宋体 CN Heavy" panose="02020900000000000000" pitchFamily="18" charset="-122"/>
                <a:sym typeface="思源宋体 CN" panose="02020400000000000000" pitchFamily="18" charset="-122"/>
              </a:rPr>
              <a:t>02</a:t>
            </a:r>
            <a:endParaRPr lang="zh-CN" altLang="en-US" sz="2400" b="1">
              <a:solidFill>
                <a:schemeClr val="bg1"/>
              </a:solidFill>
              <a:latin typeface="思源宋体 CN Heavy" panose="02020900000000000000" pitchFamily="18" charset="-122"/>
              <a:ea typeface="思源宋体 CN Heavy" panose="02020900000000000000" pitchFamily="18" charset="-122"/>
              <a:sym typeface="思源宋体 CN" panose="02020400000000000000" pitchFamily="18" charset="-122"/>
            </a:endParaRPr>
          </a:p>
        </p:txBody>
      </p:sp>
      <p:sp>
        <p:nvSpPr>
          <p:cNvPr id="13" name="深度视觉·原创设计 https://www.docer.com/works?userid=22383862">
            <a:extLst>
              <a:ext uri="{FF2B5EF4-FFF2-40B4-BE49-F238E27FC236}">
                <a16:creationId xmlns:a16="http://schemas.microsoft.com/office/drawing/2014/main" id="{76DE75BC-032B-A147-8CB2-3030EC61957B}"/>
              </a:ext>
            </a:extLst>
          </p:cNvPr>
          <p:cNvSpPr txBox="1"/>
          <p:nvPr/>
        </p:nvSpPr>
        <p:spPr>
          <a:xfrm>
            <a:off x="7154935" y="2653405"/>
            <a:ext cx="2728865" cy="5791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>
                    <a:lumMod val="75000"/>
                    <a:lumOff val="25000"/>
                  </a:schemeClr>
                </a:solidFill>
                <a:latin typeface="思源黑体 CN Heavy" panose="020b0a00000000000000" pitchFamily="34" charset="-122"/>
                <a:ea typeface="思源黑体 CN Heavy" panose="020b0a00000000000000" pitchFamily="34" charset="-122"/>
                <a:sym typeface="思源宋体 CN" panose="02020400000000000000" pitchFamily="18" charset="-122"/>
              </a:rPr>
              <a:t>学习成果展现</a:t>
            </a:r>
            <a:endParaRPr lang="zh-CN" altLang="en-US" sz="3200" b="1">
              <a:solidFill>
                <a:schemeClr val="tx1">
                  <a:lumMod val="75000"/>
                  <a:lumOff val="25000"/>
                </a:schemeClr>
              </a:solidFill>
              <a:latin typeface="思源黑体 CN Heavy" panose="020b0a00000000000000" pitchFamily="34" charset="-122"/>
              <a:ea typeface="思源黑体 CN Heavy" panose="020b0a00000000000000" pitchFamily="34" charset="-122"/>
              <a:sym typeface="思源宋体 CN" panose="02020400000000000000" pitchFamily="18" charset="-122"/>
            </a:endParaRPr>
          </a:p>
        </p:txBody>
      </p:sp>
      <p:sp>
        <p:nvSpPr>
          <p:cNvPr id="14" name="深度视觉·原创设计 https://www.docer.com/works?userid=22383862">
            <a:extLst>
              <a:ext uri="{FF2B5EF4-FFF2-40B4-BE49-F238E27FC236}">
                <a16:creationId xmlns:a16="http://schemas.microsoft.com/office/drawing/2014/main" id="{1261627E-F4A5-9C4E-BB5D-0418F4CAB55F}"/>
              </a:ext>
            </a:extLst>
          </p:cNvPr>
          <p:cNvSpPr/>
          <p:nvPr/>
        </p:nvSpPr>
        <p:spPr>
          <a:xfrm>
            <a:off x="6333924" y="3803472"/>
            <a:ext cx="625642" cy="625642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chemeClr val="bg1"/>
                </a:solidFill>
                <a:latin typeface="思源宋体 CN Heavy" panose="02020900000000000000" pitchFamily="18" charset="-122"/>
                <a:ea typeface="思源宋体 CN Heavy" panose="02020900000000000000" pitchFamily="18" charset="-122"/>
                <a:sym typeface="思源宋体 CN" panose="02020400000000000000" pitchFamily="18" charset="-122"/>
              </a:rPr>
              <a:t>03</a:t>
            </a:r>
            <a:endParaRPr lang="zh-CN" altLang="en-US" sz="2400" b="1">
              <a:solidFill>
                <a:schemeClr val="bg1"/>
              </a:solidFill>
              <a:latin typeface="思源宋体 CN Heavy" panose="02020900000000000000" pitchFamily="18" charset="-122"/>
              <a:ea typeface="思源宋体 CN Heavy" panose="02020900000000000000" pitchFamily="18" charset="-122"/>
              <a:sym typeface="思源宋体 CN" panose="02020400000000000000" pitchFamily="18" charset="-122"/>
            </a:endParaRPr>
          </a:p>
        </p:txBody>
      </p:sp>
      <p:sp>
        <p:nvSpPr>
          <p:cNvPr id="15" name="深度视觉·原创设计 https://www.docer.com/works?userid=22383862">
            <a:extLst>
              <a:ext uri="{FF2B5EF4-FFF2-40B4-BE49-F238E27FC236}">
                <a16:creationId xmlns:a16="http://schemas.microsoft.com/office/drawing/2014/main" id="{04F93FBC-6880-F14A-8B1A-A7EECEA9F805}"/>
              </a:ext>
            </a:extLst>
          </p:cNvPr>
          <p:cNvSpPr txBox="1"/>
          <p:nvPr/>
        </p:nvSpPr>
        <p:spPr>
          <a:xfrm>
            <a:off x="7154935" y="3817002"/>
            <a:ext cx="28592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>
                    <a:lumMod val="75000"/>
                    <a:lumOff val="25000"/>
                  </a:schemeClr>
                </a:solidFill>
                <a:latin typeface="思源黑体 CN Heavy" panose="020b0a00000000000000" pitchFamily="34" charset="-122"/>
                <a:ea typeface="思源黑体 CN Heavy" panose="020b0a00000000000000" pitchFamily="34" charset="-122"/>
                <a:sym typeface="思源宋体 CN" panose="02020400000000000000" pitchFamily="18" charset="-122"/>
              </a:rPr>
              <a:t>学习问题反馈</a:t>
            </a:r>
            <a:endParaRPr lang="zh-CN" altLang="en-US" sz="3200" b="1">
              <a:solidFill>
                <a:schemeClr val="tx1">
                  <a:lumMod val="75000"/>
                  <a:lumOff val="25000"/>
                </a:schemeClr>
              </a:solidFill>
              <a:latin typeface="思源黑体 CN Heavy" panose="020b0a00000000000000" pitchFamily="34" charset="-122"/>
              <a:ea typeface="思源黑体 CN Heavy" panose="020b0a00000000000000" pitchFamily="34" charset="-122"/>
              <a:sym typeface="思源宋体 CN" panose="02020400000000000000" pitchFamily="18" charset="-122"/>
            </a:endParaRPr>
          </a:p>
        </p:txBody>
      </p:sp>
      <p:sp>
        <p:nvSpPr>
          <p:cNvPr id="16" name="深度视觉·原创设计 https://www.docer.com/works?userid=22383862">
            <a:extLst>
              <a:ext uri="{FF2B5EF4-FFF2-40B4-BE49-F238E27FC236}">
                <a16:creationId xmlns:a16="http://schemas.microsoft.com/office/drawing/2014/main" id="{B563CB61-2746-9D44-9A12-C0F591EE130C}"/>
              </a:ext>
            </a:extLst>
          </p:cNvPr>
          <p:cNvSpPr/>
          <p:nvPr/>
        </p:nvSpPr>
        <p:spPr>
          <a:xfrm>
            <a:off x="6333924" y="4967069"/>
            <a:ext cx="625642" cy="625642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chemeClr val="bg1"/>
                </a:solidFill>
                <a:latin typeface="思源宋体 CN Heavy" panose="02020900000000000000" pitchFamily="18" charset="-122"/>
                <a:ea typeface="思源宋体 CN Heavy" panose="02020900000000000000" pitchFamily="18" charset="-122"/>
                <a:sym typeface="思源宋体 CN" panose="02020400000000000000" pitchFamily="18" charset="-122"/>
              </a:rPr>
              <a:t>04</a:t>
            </a:r>
            <a:endParaRPr lang="zh-CN" altLang="en-US" sz="2400" b="1">
              <a:solidFill>
                <a:schemeClr val="bg1"/>
              </a:solidFill>
              <a:latin typeface="思源宋体 CN Heavy" panose="02020900000000000000" pitchFamily="18" charset="-122"/>
              <a:ea typeface="思源宋体 CN Heavy" panose="02020900000000000000" pitchFamily="18" charset="-122"/>
              <a:sym typeface="思源宋体 CN" panose="02020400000000000000" pitchFamily="18" charset="-122"/>
            </a:endParaRPr>
          </a:p>
        </p:txBody>
      </p:sp>
      <p:sp>
        <p:nvSpPr>
          <p:cNvPr id="17" name="深度视觉·原创设计 https://www.docer.com/works?userid=22383862">
            <a:extLst>
              <a:ext uri="{FF2B5EF4-FFF2-40B4-BE49-F238E27FC236}">
                <a16:creationId xmlns:a16="http://schemas.microsoft.com/office/drawing/2014/main" id="{78FDD8AA-6ECC-F14B-B839-A62A8AE84E46}"/>
              </a:ext>
            </a:extLst>
          </p:cNvPr>
          <p:cNvSpPr txBox="1"/>
          <p:nvPr/>
        </p:nvSpPr>
        <p:spPr>
          <a:xfrm>
            <a:off x="7154935" y="4980599"/>
            <a:ext cx="28592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>
                    <a:lumMod val="75000"/>
                    <a:lumOff val="25000"/>
                  </a:schemeClr>
                </a:solidFill>
                <a:latin typeface="思源黑体 CN Heavy" panose="020b0a00000000000000" pitchFamily="34" charset="-122"/>
                <a:ea typeface="思源黑体 CN Heavy" panose="020b0a00000000000000" pitchFamily="34" charset="-122"/>
                <a:sym typeface="思源宋体 CN" panose="02020400000000000000" pitchFamily="18" charset="-122"/>
              </a:rPr>
              <a:t>阶段学习计划</a:t>
            </a:r>
            <a:endParaRPr lang="zh-CN" altLang="en-US" sz="3200" b="1">
              <a:solidFill>
                <a:schemeClr val="tx1">
                  <a:lumMod val="75000"/>
                  <a:lumOff val="25000"/>
                </a:schemeClr>
              </a:solidFill>
              <a:latin typeface="思源黑体 CN Heavy" panose="020b0a00000000000000" pitchFamily="34" charset="-122"/>
              <a:ea typeface="思源黑体 CN Heavy" panose="020b0a00000000000000" pitchFamily="34" charset="-122"/>
              <a:sym typeface="思源宋体 CN" panose="02020400000000000000" pitchFamily="18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67645909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深度视觉·原创设计 https://www.docer.com/works?userid=22383862">
            <a:extLst>
              <a:ext uri="{FF2B5EF4-FFF2-40B4-BE49-F238E27FC236}">
                <a16:creationId xmlns:a16="http://schemas.microsoft.com/office/drawing/2014/main" id="{62DF1BB2-CE57-BA4B-8609-6B1AFCED35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0" y="-1"/>
            <a:ext cx="5434348" cy="3185652"/>
          </a:xfrm>
          <a:prstGeom prst="rect">
            <a:avLst/>
          </a:prstGeom>
        </p:spPr>
      </p:pic>
      <p:pic>
        <p:nvPicPr>
          <p:cNvPr id="3" name="深度视觉·原创设计 https://www.docer.com/works?userid=22383862">
            <a:extLst>
              <a:ext uri="{FF2B5EF4-FFF2-40B4-BE49-F238E27FC236}">
                <a16:creationId xmlns:a16="http://schemas.microsoft.com/office/drawing/2014/main" id="{47E3C7F1-9300-B24E-9BD6-3643EEC3D6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71919" y="0"/>
            <a:ext cx="10086074" cy="6843252"/>
          </a:xfrm>
          <a:prstGeom prst="rect">
            <a:avLst/>
          </a:prstGeom>
        </p:spPr>
      </p:pic>
      <p:pic>
        <p:nvPicPr>
          <p:cNvPr id="4" name="深度视觉·原创设计 https://www.docer.com/works?userid=22383862">
            <a:extLst>
              <a:ext uri="{FF2B5EF4-FFF2-40B4-BE49-F238E27FC236}">
                <a16:creationId xmlns:a16="http://schemas.microsoft.com/office/drawing/2014/main" id="{007A5A7F-A7D1-124F-A8F5-31C0C779D6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71919" y="0"/>
            <a:ext cx="4866518" cy="1849277"/>
          </a:xfrm>
          <a:prstGeom prst="rect">
            <a:avLst/>
          </a:prstGeom>
        </p:spPr>
      </p:pic>
      <p:pic>
        <p:nvPicPr>
          <p:cNvPr id="5" name="深度视觉·原创设计 https://www.docer.com/works?userid=22383862">
            <a:extLst>
              <a:ext uri="{FF2B5EF4-FFF2-40B4-BE49-F238E27FC236}">
                <a16:creationId xmlns:a16="http://schemas.microsoft.com/office/drawing/2014/main" id="{38845CF3-E597-9946-A637-AC6E7C57A56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800076" y="4869631"/>
            <a:ext cx="3391924" cy="1988369"/>
          </a:xfrm>
          <a:prstGeom prst="rect">
            <a:avLst/>
          </a:prstGeom>
        </p:spPr>
      </p:pic>
      <p:pic>
        <p:nvPicPr>
          <p:cNvPr id="6" name="深度视觉·原创设计 https://www.docer.com/works?userid=22383862">
            <a:extLst>
              <a:ext uri="{FF2B5EF4-FFF2-40B4-BE49-F238E27FC236}">
                <a16:creationId xmlns:a16="http://schemas.microsoft.com/office/drawing/2014/main" id="{C9E9AA42-1039-5040-9A7A-001ADC1F5B7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010810" y="663677"/>
            <a:ext cx="5181190" cy="6194323"/>
          </a:xfrm>
          <a:prstGeom prst="rect">
            <a:avLst/>
          </a:prstGeom>
        </p:spPr>
      </p:pic>
      <p:sp>
        <p:nvSpPr>
          <p:cNvPr id="7" name="深度视觉·原创设计 https://www.docer.com/works?userid=22383862">
            <a:extLst>
              <a:ext uri="{FF2B5EF4-FFF2-40B4-BE49-F238E27FC236}">
                <a16:creationId xmlns:a16="http://schemas.microsoft.com/office/drawing/2014/main" id="{616F96FF-1E13-A448-87C7-CCF4087245B5}"/>
              </a:ext>
            </a:extLst>
          </p:cNvPr>
          <p:cNvSpPr/>
          <p:nvPr/>
        </p:nvSpPr>
        <p:spPr>
          <a:xfrm>
            <a:off x="10236508" y="2402413"/>
            <a:ext cx="361419" cy="361419"/>
          </a:xfrm>
          <a:prstGeom prst="ellipse">
            <a:avLst/>
          </a:prstGeom>
          <a:solidFill>
            <a:schemeClr val="accent2">
              <a:lumMod val="40000"/>
              <a:lumOff val="60000"/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深度视觉·原创设计 https://www.docer.com/works?userid=22383862">
            <a:extLst>
              <a:ext uri="{FF2B5EF4-FFF2-40B4-BE49-F238E27FC236}">
                <a16:creationId xmlns:a16="http://schemas.microsoft.com/office/drawing/2014/main" id="{458EDBAA-5C0F-6C4D-AE90-97A706B990E3}"/>
              </a:ext>
            </a:extLst>
          </p:cNvPr>
          <p:cNvSpPr/>
          <p:nvPr/>
        </p:nvSpPr>
        <p:spPr>
          <a:xfrm>
            <a:off x="10689513" y="663677"/>
            <a:ext cx="493247" cy="49324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深度视觉·原创设计 https://www.docer.com/works?userid=22383862">
            <a:extLst>
              <a:ext uri="{FF2B5EF4-FFF2-40B4-BE49-F238E27FC236}">
                <a16:creationId xmlns:a16="http://schemas.microsoft.com/office/drawing/2014/main" id="{C273BAE5-690F-D143-9977-51A0769987B4}"/>
              </a:ext>
            </a:extLst>
          </p:cNvPr>
          <p:cNvSpPr/>
          <p:nvPr/>
        </p:nvSpPr>
        <p:spPr>
          <a:xfrm>
            <a:off x="330207" y="4223259"/>
            <a:ext cx="1229345" cy="122934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深度视觉·原创设计 https://www.docer.com/works?userid=22383862">
            <a:extLst>
              <a:ext uri="{FF2B5EF4-FFF2-40B4-BE49-F238E27FC236}">
                <a16:creationId xmlns:a16="http://schemas.microsoft.com/office/drawing/2014/main" id="{BB31CC07-C3DB-1E49-A078-317B1291D7A8}"/>
              </a:ext>
            </a:extLst>
          </p:cNvPr>
          <p:cNvSpPr/>
          <p:nvPr/>
        </p:nvSpPr>
        <p:spPr>
          <a:xfrm>
            <a:off x="3113537" y="990837"/>
            <a:ext cx="493247" cy="493247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深度视觉·原创设计 https://www.docer.com/works?userid=22383862">
            <a:extLst>
              <a:ext uri="{FF2B5EF4-FFF2-40B4-BE49-F238E27FC236}">
                <a16:creationId xmlns:a16="http://schemas.microsoft.com/office/drawing/2014/main" id="{DD4C5301-77CB-4C46-AB69-78854BA72977}"/>
              </a:ext>
            </a:extLst>
          </p:cNvPr>
          <p:cNvSpPr/>
          <p:nvPr/>
        </p:nvSpPr>
        <p:spPr>
          <a:xfrm>
            <a:off x="3906982" y="3672349"/>
            <a:ext cx="4378036" cy="1015664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9000">
                <a:schemeClr val="accent2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深度视觉·原创设计 https://www.docer.com/works?userid=22383862">
            <a:extLst>
              <a:ext uri="{FF2B5EF4-FFF2-40B4-BE49-F238E27FC236}">
                <a16:creationId xmlns:a16="http://schemas.microsoft.com/office/drawing/2014/main" id="{7094B611-5973-0B4F-9A34-BCAA57974034}"/>
              </a:ext>
            </a:extLst>
          </p:cNvPr>
          <p:cNvSpPr txBox="1"/>
          <p:nvPr/>
        </p:nvSpPr>
        <p:spPr>
          <a:xfrm>
            <a:off x="4405745" y="3672349"/>
            <a:ext cx="33805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6000" b="0" i="0" u="none" strike="noStrike" kern="1200" cap="none" spc="3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 pitchFamily="2" charset="0"/>
                <a:ea typeface="思源黑体" panose="020b0500000000000000" pitchFamily="34" charset="-122"/>
                <a:sym typeface="思源黑体" panose="020b0500000000000000" pitchFamily="34" charset="-122"/>
              </a:rPr>
              <a:t>PART</a:t>
            </a:r>
            <a:endParaRPr kumimoji="0" lang="en-US" sz="6000" b="0" i="0" u="none" strike="noStrike" kern="1200" cap="none" spc="30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tserrat" pitchFamily="2" charset="0"/>
              <a:ea typeface="思源黑体" panose="020b0500000000000000" pitchFamily="34" charset="-122"/>
              <a:sym typeface="思源黑体" panose="020b0500000000000000" pitchFamily="34" charset="-122"/>
            </a:endParaRPr>
          </a:p>
        </p:txBody>
      </p:sp>
      <p:sp>
        <p:nvSpPr>
          <p:cNvPr id="13" name="深度视觉·原创设计 https://www.docer.com/works?userid=22383862">
            <a:extLst>
              <a:ext uri="{FF2B5EF4-FFF2-40B4-BE49-F238E27FC236}">
                <a16:creationId xmlns:a16="http://schemas.microsoft.com/office/drawing/2014/main" id="{46F577E3-D1D6-CC4E-AB5B-9B551A197635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3785299" y="2101913"/>
            <a:ext cx="27379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7200000" scaled="0"/>
                </a:gradFill>
                <a:latin typeface="Source Han Sans CN" panose="020b0500000000000000" pitchFamily="34" charset="-128"/>
                <a:ea typeface="Source Han Sans CN" panose="020b0500000000000000" pitchFamily="34" charset="-128"/>
                <a:sym typeface="微软雅黑" panose="020b0503020204020204" pitchFamily="34" charset="-122"/>
              </a:rPr>
              <a:t>01</a:t>
            </a:r>
            <a:endParaRPr lang="en-US" sz="8000" b="1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7200000" scaled="0"/>
              </a:gradFill>
              <a:latin typeface="Source Han Sans CN" panose="020b0500000000000000" pitchFamily="34" charset="-128"/>
              <a:ea typeface="Source Han Sans CN" panose="020b0500000000000000" pitchFamily="34" charset="-128"/>
              <a:sym typeface="微软雅黑" panose="020b0503020204020204" pitchFamily="34" charset="-122"/>
            </a:endParaRPr>
          </a:p>
        </p:txBody>
      </p:sp>
      <p:sp>
        <p:nvSpPr>
          <p:cNvPr id="14" name="深度视觉·原创设计 https://www.docer.com/works?userid=22383862">
            <a:extLst>
              <a:ext uri="{FF2B5EF4-FFF2-40B4-BE49-F238E27FC236}">
                <a16:creationId xmlns:a16="http://schemas.microsoft.com/office/drawing/2014/main" id="{5487C6C5-75CC-4744-9273-EA6C26D81A66}"/>
              </a:ext>
            </a:extLst>
          </p:cNvPr>
          <p:cNvSpPr/>
          <p:nvPr/>
        </p:nvSpPr>
        <p:spPr bwMode="auto">
          <a:xfrm>
            <a:off x="5397010" y="2379451"/>
            <a:ext cx="4230089" cy="822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4000" spc="1200">
                <a:solidFill>
                  <a:schemeClr val="bg1">
                    <a:lumMod val="50000"/>
                  </a:schemeClr>
                </a:solidFill>
                <a:latin typeface="思源黑体" panose="020b0500000000000000" pitchFamily="34" charset="-122"/>
                <a:ea typeface="思源黑体" panose="020b0500000000000000" pitchFamily="34" charset="-122"/>
                <a:sym typeface="思源黑体" panose="020b0500000000000000" pitchFamily="34" charset="-122"/>
              </a:rPr>
              <a:t>学习内容回想</a:t>
            </a:r>
            <a:endParaRPr lang="en-US" altLang="zh-CN" sz="4000" spc="1200">
              <a:solidFill>
                <a:schemeClr val="bg1">
                  <a:lumMod val="50000"/>
                </a:schemeClr>
              </a:solidFill>
              <a:latin typeface="思源黑体" panose="020b0500000000000000" pitchFamily="34" charset="-122"/>
              <a:ea typeface="思源黑体" panose="020b0500000000000000" pitchFamily="34" charset="-122"/>
              <a:sym typeface="思源黑体" panose="020b0500000000000000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371911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深度视觉·原创设计 https://www.docer.com/works?userid=22383862">
            <a:extLst>
              <a:ext uri="{FF2B5EF4-FFF2-40B4-BE49-F238E27FC236}">
                <a16:creationId xmlns:a16="http://schemas.microsoft.com/office/drawing/2014/main" id="{EAB9DC35-F05D-45FB-AA79-B682F05092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71919" y="0"/>
            <a:ext cx="2949676" cy="1120877"/>
          </a:xfrm>
          <a:prstGeom prst="rect">
            <a:avLst/>
          </a:prstGeom>
        </p:spPr>
      </p:pic>
      <p:pic>
        <p:nvPicPr>
          <p:cNvPr id="20" name="深度视觉·原创设计 https://www.docer.com/works?userid=22383862">
            <a:extLst>
              <a:ext uri="{FF2B5EF4-FFF2-40B4-BE49-F238E27FC236}">
                <a16:creationId xmlns:a16="http://schemas.microsoft.com/office/drawing/2014/main" id="{3022B08A-CC58-4979-BC94-CC98FB70EF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26416" y="5412658"/>
            <a:ext cx="2465584" cy="1445342"/>
          </a:xfrm>
          <a:prstGeom prst="rect">
            <a:avLst/>
          </a:prstGeom>
        </p:spPr>
      </p:pic>
      <p:sp>
        <p:nvSpPr>
          <p:cNvPr id="21" name="深度视觉·原创设计 https://www.docer.com/works?userid=22383862">
            <a:extLst>
              <a:ext uri="{FF2B5EF4-FFF2-40B4-BE49-F238E27FC236}">
                <a16:creationId xmlns:a16="http://schemas.microsoft.com/office/drawing/2014/main" id="{BBD5EABD-C0AD-433D-A506-7198CC042C52}"/>
              </a:ext>
            </a:extLst>
          </p:cNvPr>
          <p:cNvSpPr/>
          <p:nvPr/>
        </p:nvSpPr>
        <p:spPr>
          <a:xfrm>
            <a:off x="10873043" y="663677"/>
            <a:ext cx="309717" cy="30971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2" name="深度视觉·原创设计 https://www.docer.com/works?userid=22383862">
            <a:extLst>
              <a:ext uri="{FF2B5EF4-FFF2-40B4-BE49-F238E27FC236}">
                <a16:creationId xmlns:a16="http://schemas.microsoft.com/office/drawing/2014/main" id="{8A3BDD61-C862-43A1-9B88-9471DC0BD754}"/>
              </a:ext>
            </a:extLst>
          </p:cNvPr>
          <p:cNvSpPr/>
          <p:nvPr/>
        </p:nvSpPr>
        <p:spPr>
          <a:xfrm>
            <a:off x="521936" y="5737123"/>
            <a:ext cx="718371" cy="71837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深度视觉·原创设计 https://www.docer.com/works?userid=22383862">
            <a:extLst>
              <a:ext uri="{FF2B5EF4-FFF2-40B4-BE49-F238E27FC236}">
                <a16:creationId xmlns:a16="http://schemas.microsoft.com/office/drawing/2014/main" id="{6F10F7E7-251D-44EE-BF12-856F65F89341}"/>
              </a:ext>
            </a:extLst>
          </p:cNvPr>
          <p:cNvSpPr/>
          <p:nvPr/>
        </p:nvSpPr>
        <p:spPr>
          <a:xfrm>
            <a:off x="11344992" y="4589443"/>
            <a:ext cx="493247" cy="493247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深度视觉·原创设计 https://www.docer.com/works?userid=22383862">
            <a:extLst>
              <a:ext uri="{FF2B5EF4-FFF2-40B4-BE49-F238E27FC236}">
                <a16:creationId xmlns:a16="http://schemas.microsoft.com/office/drawing/2014/main" id="{D161153A-97E5-4D6D-B287-E39B241A86AD}"/>
              </a:ext>
            </a:extLst>
          </p:cNvPr>
          <p:cNvSpPr/>
          <p:nvPr/>
        </p:nvSpPr>
        <p:spPr>
          <a:xfrm>
            <a:off x="290869" y="304491"/>
            <a:ext cx="718371" cy="718371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深度视觉·原创设计 https://www.docer.com/works?userid=22383862">
            <a:extLst>
              <a:ext uri="{FF2B5EF4-FFF2-40B4-BE49-F238E27FC236}">
                <a16:creationId xmlns:a16="http://schemas.microsoft.com/office/drawing/2014/main" id="{7E9313F5-BA06-4E88-9BD7-0E8F859596AA}"/>
              </a:ext>
            </a:extLst>
          </p:cNvPr>
          <p:cNvSpPr/>
          <p:nvPr/>
        </p:nvSpPr>
        <p:spPr>
          <a:xfrm>
            <a:off x="4390102" y="398208"/>
            <a:ext cx="3411796" cy="57518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9000">
                <a:schemeClr val="accent2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" name="深度视觉·原创设计 https://www.docer.com/works?userid=22383862">
            <a:extLst>
              <a:ext uri="{FF2B5EF4-FFF2-40B4-BE49-F238E27FC236}">
                <a16:creationId xmlns:a16="http://schemas.microsoft.com/office/drawing/2014/main" id="{E18B68EF-F1E4-4513-9080-B8654FBC24F6}"/>
              </a:ext>
            </a:extLst>
          </p:cNvPr>
          <p:cNvSpPr txBox="1"/>
          <p:nvPr/>
        </p:nvSpPr>
        <p:spPr>
          <a:xfrm>
            <a:off x="4832555" y="454968"/>
            <a:ext cx="25268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pc="3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输入您的标题</a:t>
            </a:r>
          </a:p>
        </p:txBody>
      </p:sp>
      <p:grpSp>
        <p:nvGrpSpPr>
          <p:cNvPr id="2" name="深度视觉·原创设计 https://www.docer.com/works?userid=22383862">
            <a:extLst>
              <a:ext uri="{FF2B5EF4-FFF2-40B4-BE49-F238E27FC236}">
                <a16:creationId xmlns:a16="http://schemas.microsoft.com/office/drawing/2014/main" id="{643047DD-5E5B-4522-827F-827E0CA948E5}"/>
              </a:ext>
            </a:extLst>
          </p:cNvPr>
          <p:cNvGrpSpPr>
            <a:grpSpLocks noChangeAspect="1"/>
          </p:cNvGrpSpPr>
          <p:nvPr/>
        </p:nvGrpSpPr>
        <p:grpSpPr>
          <a:xfrm>
            <a:off x="4110921" y="1851998"/>
            <a:ext cx="3970158" cy="3780322"/>
            <a:chOff x="2461" y="1136"/>
            <a:chExt cx="2907" cy="2768"/>
          </a:xfrm>
        </p:grpSpPr>
        <p:sp>
          <p:nvSpPr>
            <p:cNvPr id="3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62A28C97-B909-45F5-869C-FC3E43B63C0D}"/>
                </a:ext>
              </a:extLst>
            </p:cNvPr>
            <p:cNvSpPr/>
            <p:nvPr/>
          </p:nvSpPr>
          <p:spPr bwMode="auto">
            <a:xfrm>
              <a:off x="2725" y="2218"/>
              <a:ext cx="1368" cy="1686"/>
            </a:xfrm>
            <a:custGeom>
              <a:gdLst>
                <a:gd name="T0" fmla="*/ 0 w 1368"/>
                <a:gd name="T1" fmla="*/ 413 h 1686"/>
                <a:gd name="T2" fmla="*/ 969 w 1368"/>
                <a:gd name="T3" fmla="*/ 0 h 1686"/>
                <a:gd name="T4" fmla="*/ 1368 w 1368"/>
                <a:gd name="T5" fmla="*/ 622 h 1686"/>
                <a:gd name="T6" fmla="*/ 862 w 1368"/>
                <a:gd name="T7" fmla="*/ 1686 h 1686"/>
                <a:gd name="T8" fmla="*/ 0 w 1368"/>
                <a:gd name="T9" fmla="*/ 413 h 16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68" h="1686">
                  <a:moveTo>
                    <a:pt x="0" y="413"/>
                  </a:moveTo>
                  <a:lnTo>
                    <a:pt x="969" y="0"/>
                  </a:lnTo>
                  <a:lnTo>
                    <a:pt x="1368" y="622"/>
                  </a:lnTo>
                  <a:lnTo>
                    <a:pt x="862" y="1686"/>
                  </a:lnTo>
                  <a:lnTo>
                    <a:pt x="0" y="413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DE72EC66-FB56-44A7-B67C-C81F284D3B75}"/>
                </a:ext>
              </a:extLst>
            </p:cNvPr>
            <p:cNvSpPr/>
            <p:nvPr/>
          </p:nvSpPr>
          <p:spPr bwMode="auto">
            <a:xfrm>
              <a:off x="2461" y="2631"/>
              <a:ext cx="1126" cy="1273"/>
            </a:xfrm>
            <a:custGeom>
              <a:gdLst>
                <a:gd name="T0" fmla="*/ 1126 w 1126"/>
                <a:gd name="T1" fmla="*/ 1273 h 1273"/>
                <a:gd name="T2" fmla="*/ 0 w 1126"/>
                <a:gd name="T3" fmla="*/ 999 h 1273"/>
                <a:gd name="T4" fmla="*/ 264 w 1126"/>
                <a:gd name="T5" fmla="*/ 0 h 1273"/>
                <a:gd name="T6" fmla="*/ 1126 w 1126"/>
                <a:gd name="T7" fmla="*/ 1273 h 12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26" h="1273">
                  <a:moveTo>
                    <a:pt x="1126" y="1273"/>
                  </a:moveTo>
                  <a:lnTo>
                    <a:pt x="0" y="999"/>
                  </a:lnTo>
                  <a:lnTo>
                    <a:pt x="264" y="0"/>
                  </a:lnTo>
                  <a:lnTo>
                    <a:pt x="1126" y="127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3FA7BA17-52EA-457F-9AA9-059E4DC5AAE8}"/>
                </a:ext>
              </a:extLst>
            </p:cNvPr>
            <p:cNvSpPr/>
            <p:nvPr/>
          </p:nvSpPr>
          <p:spPr bwMode="auto">
            <a:xfrm>
              <a:off x="3635" y="1969"/>
              <a:ext cx="1128" cy="1780"/>
            </a:xfrm>
            <a:custGeom>
              <a:gdLst>
                <a:gd name="T0" fmla="*/ 816 w 1128"/>
                <a:gd name="T1" fmla="*/ 1780 h 1780"/>
                <a:gd name="T2" fmla="*/ 0 w 1128"/>
                <a:gd name="T3" fmla="*/ 719 h 1780"/>
                <a:gd name="T4" fmla="*/ 74 w 1128"/>
                <a:gd name="T5" fmla="*/ 0 h 1780"/>
                <a:gd name="T6" fmla="*/ 1128 w 1128"/>
                <a:gd name="T7" fmla="*/ 493 h 1780"/>
                <a:gd name="T8" fmla="*/ 816 w 1128"/>
                <a:gd name="T9" fmla="*/ 1780 h 17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8" h="1780">
                  <a:moveTo>
                    <a:pt x="816" y="1780"/>
                  </a:moveTo>
                  <a:lnTo>
                    <a:pt x="0" y="719"/>
                  </a:lnTo>
                  <a:lnTo>
                    <a:pt x="74" y="0"/>
                  </a:lnTo>
                  <a:lnTo>
                    <a:pt x="1128" y="493"/>
                  </a:lnTo>
                  <a:lnTo>
                    <a:pt x="816" y="1780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9CAB5A62-EBD7-4BB0-A9AE-778693BCA35E}"/>
                </a:ext>
              </a:extLst>
            </p:cNvPr>
            <p:cNvSpPr/>
            <p:nvPr/>
          </p:nvSpPr>
          <p:spPr bwMode="auto">
            <a:xfrm>
              <a:off x="4451" y="2462"/>
              <a:ext cx="917" cy="1287"/>
            </a:xfrm>
            <a:custGeom>
              <a:gdLst>
                <a:gd name="T0" fmla="*/ 917 w 917"/>
                <a:gd name="T1" fmla="*/ 545 h 1287"/>
                <a:gd name="T2" fmla="*/ 0 w 917"/>
                <a:gd name="T3" fmla="*/ 1287 h 1287"/>
                <a:gd name="T4" fmla="*/ 312 w 917"/>
                <a:gd name="T5" fmla="*/ 0 h 1287"/>
                <a:gd name="T6" fmla="*/ 917 w 917"/>
                <a:gd name="T7" fmla="*/ 545 h 12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17" h="1287">
                  <a:moveTo>
                    <a:pt x="917" y="545"/>
                  </a:moveTo>
                  <a:lnTo>
                    <a:pt x="0" y="1287"/>
                  </a:lnTo>
                  <a:lnTo>
                    <a:pt x="312" y="0"/>
                  </a:lnTo>
                  <a:lnTo>
                    <a:pt x="917" y="54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DEA131C5-6AA1-4AD9-B5D2-C1830298704E}"/>
                </a:ext>
              </a:extLst>
            </p:cNvPr>
            <p:cNvSpPr/>
            <p:nvPr/>
          </p:nvSpPr>
          <p:spPr bwMode="auto">
            <a:xfrm>
              <a:off x="2920" y="2222"/>
              <a:ext cx="1570" cy="291"/>
            </a:xfrm>
            <a:custGeom>
              <a:gdLst>
                <a:gd name="T0" fmla="*/ 1570 w 1570"/>
                <a:gd name="T1" fmla="*/ 0 h 291"/>
                <a:gd name="T2" fmla="*/ 1279 w 1570"/>
                <a:gd name="T3" fmla="*/ 199 h 291"/>
                <a:gd name="T4" fmla="*/ 585 w 1570"/>
                <a:gd name="T5" fmla="*/ 291 h 291"/>
                <a:gd name="T6" fmla="*/ 0 w 1570"/>
                <a:gd name="T7" fmla="*/ 290 h 291"/>
                <a:gd name="T8" fmla="*/ 1570 w 1570"/>
                <a:gd name="T9" fmla="*/ 0 h 2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70" h="291">
                  <a:moveTo>
                    <a:pt x="1570" y="0"/>
                  </a:moveTo>
                  <a:lnTo>
                    <a:pt x="1279" y="199"/>
                  </a:lnTo>
                  <a:lnTo>
                    <a:pt x="585" y="291"/>
                  </a:lnTo>
                  <a:lnTo>
                    <a:pt x="0" y="290"/>
                  </a:lnTo>
                  <a:lnTo>
                    <a:pt x="157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8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EC588BC1-1E38-499D-943E-6D7D0434663C}"/>
                </a:ext>
              </a:extLst>
            </p:cNvPr>
            <p:cNvSpPr/>
            <p:nvPr/>
          </p:nvSpPr>
          <p:spPr bwMode="auto">
            <a:xfrm>
              <a:off x="2920" y="1136"/>
              <a:ext cx="1570" cy="1376"/>
            </a:xfrm>
            <a:custGeom>
              <a:gdLst>
                <a:gd name="T0" fmla="*/ 1570 w 1570"/>
                <a:gd name="T1" fmla="*/ 1086 h 1376"/>
                <a:gd name="T2" fmla="*/ 0 w 1570"/>
                <a:gd name="T3" fmla="*/ 1376 h 1376"/>
                <a:gd name="T4" fmla="*/ 579 w 1570"/>
                <a:gd name="T5" fmla="*/ 0 h 1376"/>
                <a:gd name="T6" fmla="*/ 1570 w 1570"/>
                <a:gd name="T7" fmla="*/ 1086 h 13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70" h="1376">
                  <a:moveTo>
                    <a:pt x="1570" y="1086"/>
                  </a:moveTo>
                  <a:lnTo>
                    <a:pt x="0" y="1376"/>
                  </a:lnTo>
                  <a:lnTo>
                    <a:pt x="579" y="0"/>
                  </a:lnTo>
                  <a:lnTo>
                    <a:pt x="1570" y="108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9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630E750A-E742-4697-8388-FA391A9DD4E3}"/>
                </a:ext>
              </a:extLst>
            </p:cNvPr>
            <p:cNvSpPr/>
            <p:nvPr/>
          </p:nvSpPr>
          <p:spPr bwMode="auto">
            <a:xfrm>
              <a:off x="3043" y="2421"/>
              <a:ext cx="1606" cy="286"/>
            </a:xfrm>
            <a:custGeom>
              <a:gdLst>
                <a:gd name="T0" fmla="*/ 0 w 1606"/>
                <a:gd name="T1" fmla="*/ 286 h 286"/>
                <a:gd name="T2" fmla="*/ 462 w 1606"/>
                <a:gd name="T3" fmla="*/ 92 h 286"/>
                <a:gd name="T4" fmla="*/ 1155 w 1606"/>
                <a:gd name="T5" fmla="*/ 0 h 286"/>
                <a:gd name="T6" fmla="*/ 1606 w 1606"/>
                <a:gd name="T7" fmla="*/ 70 h 286"/>
                <a:gd name="T8" fmla="*/ 0 w 1606"/>
                <a:gd name="T9" fmla="*/ 286 h 2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06" h="286">
                  <a:moveTo>
                    <a:pt x="0" y="286"/>
                  </a:moveTo>
                  <a:lnTo>
                    <a:pt x="462" y="92"/>
                  </a:lnTo>
                  <a:lnTo>
                    <a:pt x="1155" y="0"/>
                  </a:lnTo>
                  <a:lnTo>
                    <a:pt x="1606" y="70"/>
                  </a:lnTo>
                  <a:lnTo>
                    <a:pt x="0" y="286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1D2FA77C-4B59-4297-819A-695B7AF5BD21}"/>
                </a:ext>
              </a:extLst>
            </p:cNvPr>
            <p:cNvSpPr/>
            <p:nvPr/>
          </p:nvSpPr>
          <p:spPr bwMode="auto">
            <a:xfrm>
              <a:off x="3043" y="2491"/>
              <a:ext cx="1606" cy="1383"/>
            </a:xfrm>
            <a:custGeom>
              <a:gdLst>
                <a:gd name="T0" fmla="*/ 992 w 1606"/>
                <a:gd name="T1" fmla="*/ 1383 h 1383"/>
                <a:gd name="T2" fmla="*/ 0 w 1606"/>
                <a:gd name="T3" fmla="*/ 216 h 1383"/>
                <a:gd name="T4" fmla="*/ 1606 w 1606"/>
                <a:gd name="T5" fmla="*/ 0 h 1383"/>
                <a:gd name="T6" fmla="*/ 992 w 1606"/>
                <a:gd name="T7" fmla="*/ 1383 h 13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06" h="1383">
                  <a:moveTo>
                    <a:pt x="992" y="1383"/>
                  </a:moveTo>
                  <a:lnTo>
                    <a:pt x="0" y="216"/>
                  </a:lnTo>
                  <a:lnTo>
                    <a:pt x="1606" y="0"/>
                  </a:lnTo>
                  <a:lnTo>
                    <a:pt x="992" y="138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1" name="深度视觉·原创设计 https://www.docer.com/works?userid=22383862">
            <a:extLst>
              <a:ext uri="{FF2B5EF4-FFF2-40B4-BE49-F238E27FC236}">
                <a16:creationId xmlns:a16="http://schemas.microsoft.com/office/drawing/2014/main" id="{616BD913-5287-490B-A16C-7C0C491D6141}"/>
              </a:ext>
            </a:extLst>
          </p:cNvPr>
          <p:cNvSpPr/>
          <p:nvPr/>
        </p:nvSpPr>
        <p:spPr>
          <a:xfrm>
            <a:off x="8498334" y="2381614"/>
            <a:ext cx="2009488" cy="81798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ts val="2000"/>
              </a:lnSpc>
              <a:defRPr/>
            </a:pPr>
            <a:r>
              <a:rPr lang="zh-CN" altLang="en-US" sz="1100">
                <a:solidFill>
                  <a:schemeClr val="bg1">
                    <a:lumMod val="50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FZHei-B01S" panose="02010601030101010101" pitchFamily="2" charset="-122"/>
              </a:rPr>
              <a:t>请在此处添加具体内容，文字尽量言简意赅，简单说明即可，不必过于繁琐</a:t>
            </a:r>
          </a:p>
        </p:txBody>
      </p:sp>
      <p:sp>
        <p:nvSpPr>
          <p:cNvPr id="12" name="深度视觉·原创设计 https://www.docer.com/works?userid=22383862">
            <a:extLst>
              <a:ext uri="{FF2B5EF4-FFF2-40B4-BE49-F238E27FC236}">
                <a16:creationId xmlns:a16="http://schemas.microsoft.com/office/drawing/2014/main" id="{520A936F-592D-493E-AFAE-F94970F1E510}"/>
              </a:ext>
            </a:extLst>
          </p:cNvPr>
          <p:cNvSpPr/>
          <p:nvPr/>
        </p:nvSpPr>
        <p:spPr>
          <a:xfrm>
            <a:off x="8498334" y="2052084"/>
            <a:ext cx="1748751" cy="3385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1600" b="1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思源黑体 CN Normal" panose="020b0400000000000000" pitchFamily="34" charset="-122"/>
                <a:ea typeface="思源黑体 CN Normal" panose="020b0400000000000000" pitchFamily="34" charset="-122"/>
                <a:cs typeface="Open Sans" pitchFamily="34" charset="0"/>
                <a:sym typeface="+mn-ea"/>
              </a:rPr>
              <a:t>02.</a:t>
            </a:r>
            <a:r>
              <a:rPr lang="zh-CN" altLang="en-US" sz="1600" b="1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思源黑体 CN Normal" panose="020b0400000000000000" pitchFamily="34" charset="-122"/>
                <a:ea typeface="思源黑体 CN Normal" panose="020b0400000000000000" pitchFamily="34" charset="-122"/>
                <a:cs typeface="Open Sans" pitchFamily="34" charset="0"/>
                <a:sym typeface="+mn-ea"/>
              </a:rPr>
              <a:t>添加标题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思源黑体 CN Normal" panose="020b0400000000000000" pitchFamily="34" charset="-122"/>
              <a:ea typeface="思源黑体 CN Normal" panose="020b0400000000000000" pitchFamily="34" charset="-122"/>
              <a:cs typeface="Open Sans" pitchFamily="34" charset="0"/>
              <a:sym typeface="+mn-ea"/>
            </a:endParaRPr>
          </a:p>
        </p:txBody>
      </p:sp>
      <p:sp>
        <p:nvSpPr>
          <p:cNvPr id="13" name="深度视觉·原创设计 https://www.docer.com/works?userid=22383862">
            <a:extLst>
              <a:ext uri="{FF2B5EF4-FFF2-40B4-BE49-F238E27FC236}">
                <a16:creationId xmlns:a16="http://schemas.microsoft.com/office/drawing/2014/main" id="{5E62507F-11F1-4760-BAAE-BD8C964627AE}"/>
              </a:ext>
            </a:extLst>
          </p:cNvPr>
          <p:cNvSpPr/>
          <p:nvPr/>
        </p:nvSpPr>
        <p:spPr>
          <a:xfrm>
            <a:off x="8498334" y="4602457"/>
            <a:ext cx="2009488" cy="81798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ts val="2000"/>
              </a:lnSpc>
              <a:defRPr/>
            </a:pPr>
            <a:r>
              <a:rPr lang="zh-CN" altLang="en-US" sz="1100">
                <a:solidFill>
                  <a:schemeClr val="bg1">
                    <a:lumMod val="50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FZHei-B01S" panose="02010601030101010101" pitchFamily="2" charset="-122"/>
              </a:rPr>
              <a:t>请在此处添加具体内容，文字尽量言简意赅，简单说明即可，不必过于繁琐</a:t>
            </a:r>
          </a:p>
        </p:txBody>
      </p:sp>
      <p:sp>
        <p:nvSpPr>
          <p:cNvPr id="14" name="深度视觉·原创设计 https://www.docer.com/works?userid=22383862">
            <a:extLst>
              <a:ext uri="{FF2B5EF4-FFF2-40B4-BE49-F238E27FC236}">
                <a16:creationId xmlns:a16="http://schemas.microsoft.com/office/drawing/2014/main" id="{4811DDAC-3019-4943-A782-5AA7EE2F045E}"/>
              </a:ext>
            </a:extLst>
          </p:cNvPr>
          <p:cNvSpPr/>
          <p:nvPr/>
        </p:nvSpPr>
        <p:spPr>
          <a:xfrm>
            <a:off x="8498334" y="4272927"/>
            <a:ext cx="1893895" cy="3385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1600" b="1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思源黑体 CN Normal" panose="020b0400000000000000" pitchFamily="34" charset="-122"/>
                <a:ea typeface="思源黑体 CN Normal" panose="020b0400000000000000" pitchFamily="34" charset="-122"/>
                <a:cs typeface="Open Sans" pitchFamily="34" charset="0"/>
                <a:sym typeface="+mn-ea"/>
              </a:rPr>
              <a:t>04.</a:t>
            </a:r>
            <a:r>
              <a:rPr lang="zh-CN" altLang="en-US" sz="1600" b="1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思源黑体 CN Normal" panose="020b0400000000000000" pitchFamily="34" charset="-122"/>
                <a:ea typeface="思源黑体 CN Normal" panose="020b0400000000000000" pitchFamily="34" charset="-122"/>
                <a:cs typeface="Open Sans" pitchFamily="34" charset="0"/>
                <a:sym typeface="+mn-ea"/>
              </a:rPr>
              <a:t>添加标题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思源黑体 CN Normal" panose="020b0400000000000000" pitchFamily="34" charset="-122"/>
              <a:ea typeface="思源黑体 CN Normal" panose="020b0400000000000000" pitchFamily="34" charset="-122"/>
              <a:cs typeface="Open Sans" pitchFamily="34" charset="0"/>
              <a:sym typeface="+mn-ea"/>
            </a:endParaRPr>
          </a:p>
        </p:txBody>
      </p:sp>
      <p:sp>
        <p:nvSpPr>
          <p:cNvPr id="15" name="深度视觉·原创设计 https://www.docer.com/works?userid=22383862">
            <a:extLst>
              <a:ext uri="{FF2B5EF4-FFF2-40B4-BE49-F238E27FC236}">
                <a16:creationId xmlns:a16="http://schemas.microsoft.com/office/drawing/2014/main" id="{848EFA5B-3085-4462-8D22-B2AB3907701D}"/>
              </a:ext>
            </a:extLst>
          </p:cNvPr>
          <p:cNvSpPr/>
          <p:nvPr/>
        </p:nvSpPr>
        <p:spPr>
          <a:xfrm>
            <a:off x="1597092" y="2333300"/>
            <a:ext cx="2009488" cy="81798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ts val="2000"/>
              </a:lnSpc>
              <a:defRPr/>
            </a:pPr>
            <a:r>
              <a:rPr lang="zh-CN" altLang="en-US" sz="1100">
                <a:solidFill>
                  <a:schemeClr val="bg1">
                    <a:lumMod val="50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FZHei-B01S" panose="02010601030101010101" pitchFamily="2" charset="-122"/>
              </a:rPr>
              <a:t>请在此处添加具体内容，文字尽量言简意赅，简单说明即可，不必过于繁琐</a:t>
            </a:r>
          </a:p>
        </p:txBody>
      </p:sp>
      <p:sp>
        <p:nvSpPr>
          <p:cNvPr id="16" name="深度视觉·原创设计 https://www.docer.com/works?userid=22383862">
            <a:extLst>
              <a:ext uri="{FF2B5EF4-FFF2-40B4-BE49-F238E27FC236}">
                <a16:creationId xmlns:a16="http://schemas.microsoft.com/office/drawing/2014/main" id="{854B9647-26AB-4AA0-AB1A-F8DF6D44AB78}"/>
              </a:ext>
            </a:extLst>
          </p:cNvPr>
          <p:cNvSpPr/>
          <p:nvPr/>
        </p:nvSpPr>
        <p:spPr>
          <a:xfrm>
            <a:off x="1944915" y="2003770"/>
            <a:ext cx="1661666" cy="3385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1600" b="1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思源黑体 CN Normal" panose="020b0400000000000000" pitchFamily="34" charset="-122"/>
                <a:ea typeface="思源黑体 CN Normal" panose="020b0400000000000000" pitchFamily="34" charset="-122"/>
                <a:cs typeface="Open Sans" pitchFamily="34" charset="0"/>
                <a:sym typeface="+mn-ea"/>
              </a:rPr>
              <a:t>01.</a:t>
            </a:r>
            <a:r>
              <a:rPr lang="zh-CN" altLang="en-US" sz="1600" b="1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思源黑体 CN Normal" panose="020b0400000000000000" pitchFamily="34" charset="-122"/>
                <a:ea typeface="思源黑体 CN Normal" panose="020b0400000000000000" pitchFamily="34" charset="-122"/>
                <a:cs typeface="Open Sans" pitchFamily="34" charset="0"/>
                <a:sym typeface="+mn-ea"/>
              </a:rPr>
              <a:t>添加标题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思源黑体 CN Normal" panose="020b0400000000000000" pitchFamily="34" charset="-122"/>
              <a:ea typeface="思源黑体 CN Normal" panose="020b0400000000000000" pitchFamily="34" charset="-122"/>
              <a:cs typeface="Open Sans" pitchFamily="34" charset="0"/>
              <a:sym typeface="+mn-ea"/>
            </a:endParaRPr>
          </a:p>
        </p:txBody>
      </p:sp>
      <p:sp>
        <p:nvSpPr>
          <p:cNvPr id="17" name="深度视觉·原创设计 https://www.docer.com/works?userid=22383862">
            <a:extLst>
              <a:ext uri="{FF2B5EF4-FFF2-40B4-BE49-F238E27FC236}">
                <a16:creationId xmlns:a16="http://schemas.microsoft.com/office/drawing/2014/main" id="{21369C05-5D9F-4443-9F54-C22F5DED0FF4}"/>
              </a:ext>
            </a:extLst>
          </p:cNvPr>
          <p:cNvSpPr/>
          <p:nvPr/>
        </p:nvSpPr>
        <p:spPr>
          <a:xfrm>
            <a:off x="1597092" y="4554143"/>
            <a:ext cx="2009488" cy="81798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ts val="2000"/>
              </a:lnSpc>
              <a:defRPr/>
            </a:pPr>
            <a:r>
              <a:rPr lang="zh-CN" altLang="en-US" sz="1100">
                <a:solidFill>
                  <a:schemeClr val="bg1">
                    <a:lumMod val="50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FZHei-B01S" panose="02010601030101010101" pitchFamily="2" charset="-122"/>
              </a:rPr>
              <a:t>请在此处添加具体内容，文字尽量言简意赅，简单说明即可，不必过于繁琐</a:t>
            </a:r>
          </a:p>
        </p:txBody>
      </p:sp>
      <p:sp>
        <p:nvSpPr>
          <p:cNvPr id="18" name="深度视觉·原创设计 https://www.docer.com/works?userid=22383862">
            <a:extLst>
              <a:ext uri="{FF2B5EF4-FFF2-40B4-BE49-F238E27FC236}">
                <a16:creationId xmlns:a16="http://schemas.microsoft.com/office/drawing/2014/main" id="{D6855FE0-8A1B-43B2-BD69-BABED753FBA4}"/>
              </a:ext>
            </a:extLst>
          </p:cNvPr>
          <p:cNvSpPr/>
          <p:nvPr/>
        </p:nvSpPr>
        <p:spPr>
          <a:xfrm>
            <a:off x="1944915" y="4224613"/>
            <a:ext cx="1661665" cy="3385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1600" b="1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思源黑体 CN Normal" panose="020b0400000000000000" pitchFamily="34" charset="-122"/>
                <a:ea typeface="思源黑体 CN Normal" panose="020b0400000000000000" pitchFamily="34" charset="-122"/>
                <a:cs typeface="Open Sans" pitchFamily="34" charset="0"/>
                <a:sym typeface="+mn-ea"/>
              </a:rPr>
              <a:t>03.</a:t>
            </a:r>
            <a:r>
              <a:rPr lang="zh-CN" altLang="en-US" sz="1600" b="1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思源黑体 CN Normal" panose="020b0400000000000000" pitchFamily="34" charset="-122"/>
                <a:ea typeface="思源黑体 CN Normal" panose="020b0400000000000000" pitchFamily="34" charset="-122"/>
                <a:cs typeface="Open Sans" pitchFamily="34" charset="0"/>
                <a:sym typeface="+mn-ea"/>
              </a:rPr>
              <a:t>添加标题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思源黑体 CN Normal" panose="020b0400000000000000" pitchFamily="34" charset="-122"/>
              <a:ea typeface="思源黑体 CN Normal" panose="020b0400000000000000" pitchFamily="34" charset="-122"/>
              <a:cs typeface="Open Sans" pitchFamily="34" charset="0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25846780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深度视觉·原创设计 https://www.docer.com/works?userid=22383862">
            <a:extLst>
              <a:ext uri="{FF2B5EF4-FFF2-40B4-BE49-F238E27FC236}">
                <a16:creationId xmlns:a16="http://schemas.microsoft.com/office/drawing/2014/main" id="{8209F0C1-2661-4E38-9646-13D439589A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71919" y="0"/>
            <a:ext cx="2949676" cy="1120877"/>
          </a:xfrm>
          <a:prstGeom prst="rect">
            <a:avLst/>
          </a:prstGeom>
        </p:spPr>
      </p:pic>
      <p:pic>
        <p:nvPicPr>
          <p:cNvPr id="11" name="深度视觉·原创设计 https://www.docer.com/works?userid=22383862">
            <a:extLst>
              <a:ext uri="{FF2B5EF4-FFF2-40B4-BE49-F238E27FC236}">
                <a16:creationId xmlns:a16="http://schemas.microsoft.com/office/drawing/2014/main" id="{55E44167-E94C-4F52-88D5-76A85188A1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26416" y="5412658"/>
            <a:ext cx="2465584" cy="1445342"/>
          </a:xfrm>
          <a:prstGeom prst="rect">
            <a:avLst/>
          </a:prstGeom>
        </p:spPr>
      </p:pic>
      <p:sp>
        <p:nvSpPr>
          <p:cNvPr id="12" name="深度视觉·原创设计 https://www.docer.com/works?userid=22383862">
            <a:extLst>
              <a:ext uri="{FF2B5EF4-FFF2-40B4-BE49-F238E27FC236}">
                <a16:creationId xmlns:a16="http://schemas.microsoft.com/office/drawing/2014/main" id="{B184A66E-F292-4ACD-B462-7E5A93F499C3}"/>
              </a:ext>
            </a:extLst>
          </p:cNvPr>
          <p:cNvSpPr/>
          <p:nvPr/>
        </p:nvSpPr>
        <p:spPr>
          <a:xfrm>
            <a:off x="10873043" y="663677"/>
            <a:ext cx="309717" cy="30971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深度视觉·原创设计 https://www.docer.com/works?userid=22383862">
            <a:extLst>
              <a:ext uri="{FF2B5EF4-FFF2-40B4-BE49-F238E27FC236}">
                <a16:creationId xmlns:a16="http://schemas.microsoft.com/office/drawing/2014/main" id="{CD59D697-6A59-4FFC-A691-07038AC9CE4F}"/>
              </a:ext>
            </a:extLst>
          </p:cNvPr>
          <p:cNvSpPr/>
          <p:nvPr/>
        </p:nvSpPr>
        <p:spPr>
          <a:xfrm>
            <a:off x="521936" y="5737123"/>
            <a:ext cx="718371" cy="71837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深度视觉·原创设计 https://www.docer.com/works?userid=22383862">
            <a:extLst>
              <a:ext uri="{FF2B5EF4-FFF2-40B4-BE49-F238E27FC236}">
                <a16:creationId xmlns:a16="http://schemas.microsoft.com/office/drawing/2014/main" id="{E54A7CD6-40B7-4847-B9E0-F1B9AF66F5BB}"/>
              </a:ext>
            </a:extLst>
          </p:cNvPr>
          <p:cNvSpPr/>
          <p:nvPr/>
        </p:nvSpPr>
        <p:spPr>
          <a:xfrm>
            <a:off x="11344992" y="4589443"/>
            <a:ext cx="493247" cy="493247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5" name="深度视觉·原创设计 https://www.docer.com/works?userid=22383862">
            <a:extLst>
              <a:ext uri="{FF2B5EF4-FFF2-40B4-BE49-F238E27FC236}">
                <a16:creationId xmlns:a16="http://schemas.microsoft.com/office/drawing/2014/main" id="{F83826A6-28F5-47D9-B167-425C9518F323}"/>
              </a:ext>
            </a:extLst>
          </p:cNvPr>
          <p:cNvSpPr/>
          <p:nvPr/>
        </p:nvSpPr>
        <p:spPr>
          <a:xfrm>
            <a:off x="290869" y="304491"/>
            <a:ext cx="718371" cy="718371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深度视觉·原创设计 https://www.docer.com/works?userid=22383862">
            <a:extLst>
              <a:ext uri="{FF2B5EF4-FFF2-40B4-BE49-F238E27FC236}">
                <a16:creationId xmlns:a16="http://schemas.microsoft.com/office/drawing/2014/main" id="{A92DC1E5-F06E-4980-808F-E7F9720FC7B0}"/>
              </a:ext>
            </a:extLst>
          </p:cNvPr>
          <p:cNvSpPr/>
          <p:nvPr/>
        </p:nvSpPr>
        <p:spPr>
          <a:xfrm>
            <a:off x="4390102" y="398208"/>
            <a:ext cx="3411796" cy="57518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9000">
                <a:schemeClr val="accent2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" name="深度视觉·原创设计 https://www.docer.com/works?userid=22383862">
            <a:extLst>
              <a:ext uri="{FF2B5EF4-FFF2-40B4-BE49-F238E27FC236}">
                <a16:creationId xmlns:a16="http://schemas.microsoft.com/office/drawing/2014/main" id="{DD601DEC-B6C2-4C29-9D86-57333F2DA7F9}"/>
              </a:ext>
            </a:extLst>
          </p:cNvPr>
          <p:cNvSpPr txBox="1"/>
          <p:nvPr/>
        </p:nvSpPr>
        <p:spPr>
          <a:xfrm>
            <a:off x="4832555" y="454968"/>
            <a:ext cx="25268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pc="3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输入您的标题</a:t>
            </a:r>
          </a:p>
        </p:txBody>
      </p:sp>
      <p:sp>
        <p:nvSpPr>
          <p:cNvPr id="5" name="深度视觉·原创设计 https://www.docer.com/works?userid=22383862">
            <a:extLst>
              <a:ext uri="{FF2B5EF4-FFF2-40B4-BE49-F238E27FC236}">
                <a16:creationId xmlns:a16="http://schemas.microsoft.com/office/drawing/2014/main" id="{3CE20DCE-25CD-844C-9A23-83FABE951376}"/>
              </a:ext>
            </a:extLst>
          </p:cNvPr>
          <p:cNvSpPr txBox="1"/>
          <p:nvPr/>
        </p:nvSpPr>
        <p:spPr>
          <a:xfrm>
            <a:off x="203200" y="1378500"/>
            <a:ext cx="4711700" cy="3028400"/>
          </a:xfrm>
          <a:custGeom>
            <a:gdLst>
              <a:gd name="connsiteX0" fmla="*/ 0 w 4711700"/>
              <a:gd name="connsiteY0" fmla="*/ 0 h 3873500"/>
              <a:gd name="connsiteX1" fmla="*/ 4711700 w 4711700"/>
              <a:gd name="connsiteY1" fmla="*/ 0 h 3873500"/>
              <a:gd name="connsiteX2" fmla="*/ 4711700 w 4711700"/>
              <a:gd name="connsiteY2" fmla="*/ 3873500 h 3873500"/>
              <a:gd name="connsiteX3" fmla="*/ 0 w 4711700"/>
              <a:gd name="connsiteY3" fmla="*/ 3873500 h 3873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11700" h="3873500">
                <a:moveTo>
                  <a:pt x="0" y="0"/>
                </a:moveTo>
                <a:lnTo>
                  <a:pt x="4711700" y="0"/>
                </a:lnTo>
                <a:lnTo>
                  <a:pt x="4711700" y="3873500"/>
                </a:lnTo>
                <a:lnTo>
                  <a:pt x="0" y="3873500"/>
                </a:lnTo>
                <a:close/>
              </a:path>
            </a:pathLst>
          </a:custGeom>
          <a:blipFill>
            <a:blip r:embed="rId6"/>
            <a:stretch>
              <a:fillRect t="-66572" b="-66572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深度视觉·原创设计 https://www.docer.com/works?userid=22383862">
            <a:extLst>
              <a:ext uri="{FF2B5EF4-FFF2-40B4-BE49-F238E27FC236}">
                <a16:creationId xmlns:a16="http://schemas.microsoft.com/office/drawing/2014/main" id="{12CC13AD-10AA-7541-B093-68103F835570}"/>
              </a:ext>
            </a:extLst>
          </p:cNvPr>
          <p:cNvSpPr txBox="1"/>
          <p:nvPr/>
        </p:nvSpPr>
        <p:spPr>
          <a:xfrm>
            <a:off x="5022900" y="1378500"/>
            <a:ext cx="6965900" cy="3028400"/>
          </a:xfrm>
          <a:custGeom>
            <a:gdLst>
              <a:gd name="connsiteX0" fmla="*/ 0 w 6965900"/>
              <a:gd name="connsiteY0" fmla="*/ 0 h 3873500"/>
              <a:gd name="connsiteX1" fmla="*/ 6965900 w 6965900"/>
              <a:gd name="connsiteY1" fmla="*/ 0 h 3873500"/>
              <a:gd name="connsiteX2" fmla="*/ 6965900 w 6965900"/>
              <a:gd name="connsiteY2" fmla="*/ 3873500 h 3873500"/>
              <a:gd name="connsiteX3" fmla="*/ 0 w 6965900"/>
              <a:gd name="connsiteY3" fmla="*/ 3873500 h 3873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65900" h="3873500">
                <a:moveTo>
                  <a:pt x="0" y="0"/>
                </a:moveTo>
                <a:lnTo>
                  <a:pt x="6965900" y="0"/>
                </a:lnTo>
                <a:lnTo>
                  <a:pt x="6965900" y="3873500"/>
                </a:lnTo>
                <a:lnTo>
                  <a:pt x="0" y="3873500"/>
                </a:lnTo>
                <a:close/>
              </a:path>
            </a:pathLst>
          </a:custGeom>
          <a:blipFill>
            <a:blip r:embed="rId7"/>
            <a:stretch>
              <a:fillRect t="-26673" b="-2667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深度视觉·原创设计 https://www.docer.com/works?userid=22383862">
            <a:extLst>
              <a:ext uri="{FF2B5EF4-FFF2-40B4-BE49-F238E27FC236}">
                <a16:creationId xmlns:a16="http://schemas.microsoft.com/office/drawing/2014/main" id="{D73FD2EA-497B-C746-BD2E-1DC95FB5F0AD}"/>
              </a:ext>
            </a:extLst>
          </p:cNvPr>
          <p:cNvSpPr txBox="1"/>
          <p:nvPr/>
        </p:nvSpPr>
        <p:spPr>
          <a:xfrm>
            <a:off x="873774" y="5381485"/>
            <a:ext cx="3057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</a:rPr>
              <a:t>添加页面标题内容</a:t>
            </a:r>
          </a:p>
        </p:txBody>
      </p:sp>
      <p:sp>
        <p:nvSpPr>
          <p:cNvPr id="8" name="深度视觉·原创设计 https://www.docer.com/works?userid=22383862">
            <a:extLst>
              <a:ext uri="{FF2B5EF4-FFF2-40B4-BE49-F238E27FC236}">
                <a16:creationId xmlns:a16="http://schemas.microsoft.com/office/drawing/2014/main" id="{C0973C88-737D-DE4B-839F-2A51A77421E7}"/>
              </a:ext>
            </a:extLst>
          </p:cNvPr>
          <p:cNvSpPr txBox="1"/>
          <p:nvPr/>
        </p:nvSpPr>
        <p:spPr>
          <a:xfrm>
            <a:off x="873774" y="4947215"/>
            <a:ext cx="3183654" cy="4342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000" b="0" i="0" u="none" strike="noStrike" cap="none">
                <a:solidFill>
                  <a:schemeClr val="accent1"/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  <a:cs typeface="Lato"/>
                <a:sym typeface="Lato"/>
              </a:rPr>
              <a:t>YOUR TITLE HERE</a:t>
            </a:r>
            <a:endParaRPr sz="2000" b="0" i="0" u="none" strike="noStrike" cap="none">
              <a:solidFill>
                <a:schemeClr val="accent1"/>
              </a:solidFill>
              <a:latin typeface="Source Han Sans SC" panose="020b0500000000000000" pitchFamily="34" charset="-128"/>
              <a:ea typeface="Source Han Sans SC" panose="020b0500000000000000" pitchFamily="34" charset="-128"/>
              <a:cs typeface="Lato"/>
              <a:sym typeface="Lato"/>
            </a:endParaRPr>
          </a:p>
        </p:txBody>
      </p:sp>
      <p:sp>
        <p:nvSpPr>
          <p:cNvPr id="9" name="深度视觉·原创设计 https://www.docer.com/works?userid=22383862">
            <a:extLst>
              <a:ext uri="{FF2B5EF4-FFF2-40B4-BE49-F238E27FC236}">
                <a16:creationId xmlns:a16="http://schemas.microsoft.com/office/drawing/2014/main" id="{0561A819-810A-E74E-B073-5277280E1602}"/>
              </a:ext>
            </a:extLst>
          </p:cNvPr>
          <p:cNvSpPr txBox="1"/>
          <p:nvPr/>
        </p:nvSpPr>
        <p:spPr>
          <a:xfrm>
            <a:off x="5340888" y="4947215"/>
            <a:ext cx="5949964" cy="1090860"/>
          </a:xfrm>
          <a:prstGeom prst="rect">
            <a:avLst/>
          </a:prstGeom>
          <a:noFill/>
        </p:spPr>
        <p:txBody>
          <a:bodyPr wrap="square" lIns="91423" tIns="45712" rIns="91423" bIns="45712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1217930">
              <a:lnSpc>
                <a:spcPts val="2000"/>
              </a:lnSpc>
              <a:defRPr/>
            </a:pPr>
            <a:r>
              <a:rPr lang="zh-CN" altLang="en-US" sz="1200">
                <a:solidFill>
                  <a:schemeClr val="bg1">
                    <a:lumMod val="50000"/>
                  </a:schemeClr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  <a:sym typeface="FZHei-B01S" panose="02010601030101010101" pitchFamily="2" charset="-122"/>
              </a:rPr>
              <a:t>请在此处添加具体内容，文字尽量言简意赅，简单说明即可，不必过于繁琐，注意板面美观度。请在此处添加具体内容，文字尽量言简意赅，简单说明即可，不必过于繁琐，注意板面美观度。请在此处添加具体内容，文字尽量言简意赅，简单说明即可，不必过于繁琐，注意板面美观度。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Source Han Sans SC" panose="020b0500000000000000" pitchFamily="34" charset="-128"/>
              <a:ea typeface="Source Han Sans SC" panose="020b0500000000000000" pitchFamily="34" charset="-128"/>
              <a:sym typeface="FZHei-B01S" panose="02010601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4946771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深度视觉·原创设计 https://www.docer.com/works?userid=22383862">
            <a:extLst>
              <a:ext uri="{FF2B5EF4-FFF2-40B4-BE49-F238E27FC236}">
                <a16:creationId xmlns:a16="http://schemas.microsoft.com/office/drawing/2014/main" id="{A8779415-F248-3D43-A505-29A40CD5F4BF}"/>
              </a:ext>
            </a:extLst>
          </p:cNvPr>
          <p:cNvSpPr/>
          <p:nvPr/>
        </p:nvSpPr>
        <p:spPr>
          <a:xfrm>
            <a:off x="1573258" y="496384"/>
            <a:ext cx="4226303" cy="6002562"/>
          </a:xfrm>
          <a:custGeom>
            <a:gdLst>
              <a:gd name="connsiteX0" fmla="*/ 850496 w 4226303"/>
              <a:gd name="connsiteY0" fmla="*/ 4370736 h 6002562"/>
              <a:gd name="connsiteX1" fmla="*/ 1666409 w 4226303"/>
              <a:gd name="connsiteY1" fmla="*/ 5186649 h 6002562"/>
              <a:gd name="connsiteX2" fmla="*/ 850496 w 4226303"/>
              <a:gd name="connsiteY2" fmla="*/ 6002562 h 6002562"/>
              <a:gd name="connsiteX3" fmla="*/ 34583 w 4226303"/>
              <a:gd name="connsiteY3" fmla="*/ 5186649 h 6002562"/>
              <a:gd name="connsiteX4" fmla="*/ 3410389 w 4226303"/>
              <a:gd name="connsiteY4" fmla="*/ 3485512 h 6002562"/>
              <a:gd name="connsiteX5" fmla="*/ 4226303 w 4226303"/>
              <a:gd name="connsiteY5" fmla="*/ 4301426 h 6002562"/>
              <a:gd name="connsiteX6" fmla="*/ 3410389 w 4226303"/>
              <a:gd name="connsiteY6" fmla="*/ 5117339 h 6002562"/>
              <a:gd name="connsiteX7" fmla="*/ 2594475 w 4226303"/>
              <a:gd name="connsiteY7" fmla="*/ 4301426 h 6002562"/>
              <a:gd name="connsiteX8" fmla="*/ 1687903 w 4226303"/>
              <a:gd name="connsiteY8" fmla="*/ 3483370 h 6002562"/>
              <a:gd name="connsiteX9" fmla="*/ 2503816 w 4226303"/>
              <a:gd name="connsiteY9" fmla="*/ 4299284 h 6002562"/>
              <a:gd name="connsiteX10" fmla="*/ 1687903 w 4226303"/>
              <a:gd name="connsiteY10" fmla="*/ 5115197 h 6002562"/>
              <a:gd name="connsiteX11" fmla="*/ 871989 w 4226303"/>
              <a:gd name="connsiteY11" fmla="*/ 4299284 h 6002562"/>
              <a:gd name="connsiteX12" fmla="*/ 2538399 w 4226303"/>
              <a:gd name="connsiteY12" fmla="*/ 2608090 h 6002562"/>
              <a:gd name="connsiteX13" fmla="*/ 3354313 w 4226303"/>
              <a:gd name="connsiteY13" fmla="*/ 3424004 h 6002562"/>
              <a:gd name="connsiteX14" fmla="*/ 2538399 w 4226303"/>
              <a:gd name="connsiteY14" fmla="*/ 4239917 h 6002562"/>
              <a:gd name="connsiteX15" fmla="*/ 1722486 w 4226303"/>
              <a:gd name="connsiteY15" fmla="*/ 3424004 h 6002562"/>
              <a:gd name="connsiteX16" fmla="*/ 815913 w 4226303"/>
              <a:gd name="connsiteY16" fmla="*/ 2605948 h 6002562"/>
              <a:gd name="connsiteX17" fmla="*/ 1631827 w 4226303"/>
              <a:gd name="connsiteY17" fmla="*/ 3421862 h 6002562"/>
              <a:gd name="connsiteX18" fmla="*/ 815913 w 4226303"/>
              <a:gd name="connsiteY18" fmla="*/ 4237775 h 6002562"/>
              <a:gd name="connsiteX19" fmla="*/ 0 w 4226303"/>
              <a:gd name="connsiteY19" fmla="*/ 3421862 h 6002562"/>
              <a:gd name="connsiteX20" fmla="*/ 1686222 w 4226303"/>
              <a:gd name="connsiteY20" fmla="*/ 1748800 h 6002562"/>
              <a:gd name="connsiteX21" fmla="*/ 2502136 w 4226303"/>
              <a:gd name="connsiteY21" fmla="*/ 2564714 h 6002562"/>
              <a:gd name="connsiteX22" fmla="*/ 1686222 w 4226303"/>
              <a:gd name="connsiteY22" fmla="*/ 3380627 h 6002562"/>
              <a:gd name="connsiteX23" fmla="*/ 870309 w 4226303"/>
              <a:gd name="connsiteY23" fmla="*/ 2564714 h 6002562"/>
              <a:gd name="connsiteX24" fmla="*/ 3408709 w 4226303"/>
              <a:gd name="connsiteY24" fmla="*/ 1742756 h 6002562"/>
              <a:gd name="connsiteX25" fmla="*/ 4224622 w 4226303"/>
              <a:gd name="connsiteY25" fmla="*/ 2558669 h 6002562"/>
              <a:gd name="connsiteX26" fmla="*/ 3408709 w 4226303"/>
              <a:gd name="connsiteY26" fmla="*/ 3374582 h 6002562"/>
              <a:gd name="connsiteX27" fmla="*/ 2592795 w 4226303"/>
              <a:gd name="connsiteY27" fmla="*/ 2558669 h 6002562"/>
              <a:gd name="connsiteX28" fmla="*/ 2536719 w 4226303"/>
              <a:gd name="connsiteY28" fmla="*/ 865333 h 6002562"/>
              <a:gd name="connsiteX29" fmla="*/ 3352632 w 4226303"/>
              <a:gd name="connsiteY29" fmla="*/ 1681247 h 6002562"/>
              <a:gd name="connsiteX30" fmla="*/ 2536719 w 4226303"/>
              <a:gd name="connsiteY30" fmla="*/ 2497160 h 6002562"/>
              <a:gd name="connsiteX31" fmla="*/ 1720805 w 4226303"/>
              <a:gd name="connsiteY31" fmla="*/ 1681247 h 6002562"/>
              <a:gd name="connsiteX32" fmla="*/ 832364 w 4226303"/>
              <a:gd name="connsiteY32" fmla="*/ 853248 h 6002562"/>
              <a:gd name="connsiteX33" fmla="*/ 1648278 w 4226303"/>
              <a:gd name="connsiteY33" fmla="*/ 1669160 h 6002562"/>
              <a:gd name="connsiteX34" fmla="*/ 832364 w 4226303"/>
              <a:gd name="connsiteY34" fmla="*/ 2485073 h 6002562"/>
              <a:gd name="connsiteX35" fmla="*/ 16451 w 4226303"/>
              <a:gd name="connsiteY35" fmla="*/ 1669160 h 6002562"/>
              <a:gd name="connsiteX36" fmla="*/ 3408709 w 4226303"/>
              <a:gd name="connsiteY36" fmla="*/ 0 h 6002562"/>
              <a:gd name="connsiteX37" fmla="*/ 4224622 w 4226303"/>
              <a:gd name="connsiteY37" fmla="*/ 815912 h 6002562"/>
              <a:gd name="connsiteX38" fmla="*/ 3408709 w 4226303"/>
              <a:gd name="connsiteY38" fmla="*/ 1631825 h 6002562"/>
              <a:gd name="connsiteX39" fmla="*/ 2592795 w 4226303"/>
              <a:gd name="connsiteY39" fmla="*/ 815912 h 6002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4226303" h="6002562">
                <a:moveTo>
                  <a:pt x="850496" y="4370736"/>
                </a:moveTo>
                <a:lnTo>
                  <a:pt x="1666409" y="5186649"/>
                </a:lnTo>
                <a:lnTo>
                  <a:pt x="850496" y="6002562"/>
                </a:lnTo>
                <a:lnTo>
                  <a:pt x="34583" y="5186649"/>
                </a:lnTo>
                <a:close/>
                <a:moveTo>
                  <a:pt x="3410389" y="3485512"/>
                </a:moveTo>
                <a:lnTo>
                  <a:pt x="4226303" y="4301426"/>
                </a:lnTo>
                <a:lnTo>
                  <a:pt x="3410389" y="5117339"/>
                </a:lnTo>
                <a:lnTo>
                  <a:pt x="2594475" y="4301426"/>
                </a:lnTo>
                <a:close/>
                <a:moveTo>
                  <a:pt x="1687903" y="3483370"/>
                </a:moveTo>
                <a:lnTo>
                  <a:pt x="2503816" y="4299284"/>
                </a:lnTo>
                <a:lnTo>
                  <a:pt x="1687903" y="5115197"/>
                </a:lnTo>
                <a:lnTo>
                  <a:pt x="871989" y="4299284"/>
                </a:lnTo>
                <a:close/>
                <a:moveTo>
                  <a:pt x="2538399" y="2608090"/>
                </a:moveTo>
                <a:lnTo>
                  <a:pt x="3354313" y="3424004"/>
                </a:lnTo>
                <a:lnTo>
                  <a:pt x="2538399" y="4239917"/>
                </a:lnTo>
                <a:lnTo>
                  <a:pt x="1722486" y="3424004"/>
                </a:lnTo>
                <a:close/>
                <a:moveTo>
                  <a:pt x="815913" y="2605948"/>
                </a:moveTo>
                <a:lnTo>
                  <a:pt x="1631827" y="3421862"/>
                </a:lnTo>
                <a:lnTo>
                  <a:pt x="815913" y="4237775"/>
                </a:lnTo>
                <a:lnTo>
                  <a:pt x="0" y="3421862"/>
                </a:lnTo>
                <a:close/>
                <a:moveTo>
                  <a:pt x="1686222" y="1748800"/>
                </a:moveTo>
                <a:lnTo>
                  <a:pt x="2502136" y="2564714"/>
                </a:lnTo>
                <a:lnTo>
                  <a:pt x="1686222" y="3380627"/>
                </a:lnTo>
                <a:lnTo>
                  <a:pt x="870309" y="2564714"/>
                </a:lnTo>
                <a:close/>
                <a:moveTo>
                  <a:pt x="3408709" y="1742756"/>
                </a:moveTo>
                <a:lnTo>
                  <a:pt x="4224622" y="2558669"/>
                </a:lnTo>
                <a:lnTo>
                  <a:pt x="3408709" y="3374582"/>
                </a:lnTo>
                <a:lnTo>
                  <a:pt x="2592795" y="2558669"/>
                </a:lnTo>
                <a:close/>
                <a:moveTo>
                  <a:pt x="2536719" y="865333"/>
                </a:moveTo>
                <a:lnTo>
                  <a:pt x="3352632" y="1681247"/>
                </a:lnTo>
                <a:lnTo>
                  <a:pt x="2536719" y="2497160"/>
                </a:lnTo>
                <a:lnTo>
                  <a:pt x="1720805" y="1681247"/>
                </a:lnTo>
                <a:close/>
                <a:moveTo>
                  <a:pt x="832364" y="853248"/>
                </a:moveTo>
                <a:lnTo>
                  <a:pt x="1648278" y="1669160"/>
                </a:lnTo>
                <a:lnTo>
                  <a:pt x="832364" y="2485073"/>
                </a:lnTo>
                <a:lnTo>
                  <a:pt x="16451" y="1669160"/>
                </a:lnTo>
                <a:close/>
                <a:moveTo>
                  <a:pt x="3408709" y="0"/>
                </a:moveTo>
                <a:lnTo>
                  <a:pt x="4224622" y="815912"/>
                </a:lnTo>
                <a:lnTo>
                  <a:pt x="3408709" y="1631825"/>
                </a:lnTo>
                <a:lnTo>
                  <a:pt x="2592795" y="815912"/>
                </a:lnTo>
                <a:close/>
              </a:path>
            </a:pathLst>
          </a:custGeom>
          <a:blipFill>
            <a:blip r:embed="rId2"/>
            <a:stretch>
              <a:fillRect t="-2806" b="-2806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4" name="深度视觉·原创设计 https://www.docer.com/works?userid=22383862">
            <a:extLst>
              <a:ext uri="{FF2B5EF4-FFF2-40B4-BE49-F238E27FC236}">
                <a16:creationId xmlns:a16="http://schemas.microsoft.com/office/drawing/2014/main" id="{C85ED981-E704-4ED3-91B5-1FFD8F5FE1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71919" y="0"/>
            <a:ext cx="2949676" cy="1120877"/>
          </a:xfrm>
          <a:prstGeom prst="rect">
            <a:avLst/>
          </a:prstGeom>
        </p:spPr>
      </p:pic>
      <p:pic>
        <p:nvPicPr>
          <p:cNvPr id="15" name="深度视觉·原创设计 https://www.docer.com/works?userid=22383862">
            <a:extLst>
              <a:ext uri="{FF2B5EF4-FFF2-40B4-BE49-F238E27FC236}">
                <a16:creationId xmlns:a16="http://schemas.microsoft.com/office/drawing/2014/main" id="{19B4D8F5-1B8F-426B-B962-E80619E407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726416" y="5412658"/>
            <a:ext cx="2465584" cy="1445342"/>
          </a:xfrm>
          <a:prstGeom prst="rect">
            <a:avLst/>
          </a:prstGeom>
        </p:spPr>
      </p:pic>
      <p:sp>
        <p:nvSpPr>
          <p:cNvPr id="16" name="深度视觉·原创设计 https://www.docer.com/works?userid=22383862">
            <a:extLst>
              <a:ext uri="{FF2B5EF4-FFF2-40B4-BE49-F238E27FC236}">
                <a16:creationId xmlns:a16="http://schemas.microsoft.com/office/drawing/2014/main" id="{BDE18650-CD66-4105-A9CB-EB3A16D88E70}"/>
              </a:ext>
            </a:extLst>
          </p:cNvPr>
          <p:cNvSpPr/>
          <p:nvPr/>
        </p:nvSpPr>
        <p:spPr>
          <a:xfrm>
            <a:off x="10873043" y="663677"/>
            <a:ext cx="309717" cy="30971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深度视觉·原创设计 https://www.docer.com/works?userid=22383862">
            <a:extLst>
              <a:ext uri="{FF2B5EF4-FFF2-40B4-BE49-F238E27FC236}">
                <a16:creationId xmlns:a16="http://schemas.microsoft.com/office/drawing/2014/main" id="{4566B9DA-B8A1-4E1D-9904-8093153CEC25}"/>
              </a:ext>
            </a:extLst>
          </p:cNvPr>
          <p:cNvSpPr/>
          <p:nvPr/>
        </p:nvSpPr>
        <p:spPr>
          <a:xfrm>
            <a:off x="521936" y="5737123"/>
            <a:ext cx="718371" cy="71837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深度视觉·原创设计 https://www.docer.com/works?userid=22383862">
            <a:extLst>
              <a:ext uri="{FF2B5EF4-FFF2-40B4-BE49-F238E27FC236}">
                <a16:creationId xmlns:a16="http://schemas.microsoft.com/office/drawing/2014/main" id="{619F653C-D62D-43A1-8C6B-BD3A3B53F97C}"/>
              </a:ext>
            </a:extLst>
          </p:cNvPr>
          <p:cNvSpPr/>
          <p:nvPr/>
        </p:nvSpPr>
        <p:spPr>
          <a:xfrm>
            <a:off x="11344992" y="4589443"/>
            <a:ext cx="493247" cy="493247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深度视觉·原创设计 https://www.docer.com/works?userid=22383862">
            <a:extLst>
              <a:ext uri="{FF2B5EF4-FFF2-40B4-BE49-F238E27FC236}">
                <a16:creationId xmlns:a16="http://schemas.microsoft.com/office/drawing/2014/main" id="{07829AF2-BF3A-475D-90FC-DB26685D2D62}"/>
              </a:ext>
            </a:extLst>
          </p:cNvPr>
          <p:cNvSpPr/>
          <p:nvPr/>
        </p:nvSpPr>
        <p:spPr>
          <a:xfrm>
            <a:off x="290869" y="304491"/>
            <a:ext cx="718371" cy="718371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" name="深度视觉·原创设计 https://www.docer.com/works?userid=22383862">
            <a:extLst>
              <a:ext uri="{FF2B5EF4-FFF2-40B4-BE49-F238E27FC236}">
                <a16:creationId xmlns:a16="http://schemas.microsoft.com/office/drawing/2014/main" id="{217D4AE8-C12A-420B-9F37-8906B5B9AD98}"/>
              </a:ext>
            </a:extLst>
          </p:cNvPr>
          <p:cNvSpPr/>
          <p:nvPr/>
        </p:nvSpPr>
        <p:spPr>
          <a:xfrm>
            <a:off x="4390102" y="398208"/>
            <a:ext cx="3411796" cy="57518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9000">
                <a:schemeClr val="accent2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深度视觉·原创设计 https://www.docer.com/works?userid=22383862">
            <a:extLst>
              <a:ext uri="{FF2B5EF4-FFF2-40B4-BE49-F238E27FC236}">
                <a16:creationId xmlns:a16="http://schemas.microsoft.com/office/drawing/2014/main" id="{C349E182-1194-4F65-9030-1BB976C85C4B}"/>
              </a:ext>
            </a:extLst>
          </p:cNvPr>
          <p:cNvSpPr txBox="1"/>
          <p:nvPr/>
        </p:nvSpPr>
        <p:spPr>
          <a:xfrm>
            <a:off x="4832555" y="454968"/>
            <a:ext cx="25268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pc="3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输入您的标题</a:t>
            </a:r>
          </a:p>
        </p:txBody>
      </p:sp>
      <p:sp>
        <p:nvSpPr>
          <p:cNvPr id="5" name="深度视觉·原创设计 https://www.docer.com/works?userid=22383862">
            <a:extLst>
              <a:ext uri="{FF2B5EF4-FFF2-40B4-BE49-F238E27FC236}">
                <a16:creationId xmlns:a16="http://schemas.microsoft.com/office/drawing/2014/main" id="{677FF203-8593-E641-A4EE-0952841762C4}"/>
              </a:ext>
            </a:extLst>
          </p:cNvPr>
          <p:cNvSpPr/>
          <p:nvPr/>
        </p:nvSpPr>
        <p:spPr>
          <a:xfrm>
            <a:off x="2995256" y="1229192"/>
            <a:ext cx="569627" cy="569627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深度视觉·原创设计 https://www.docer.com/works?userid=22383862">
            <a:extLst>
              <a:ext uri="{FF2B5EF4-FFF2-40B4-BE49-F238E27FC236}">
                <a16:creationId xmlns:a16="http://schemas.microsoft.com/office/drawing/2014/main" id="{86B8ADC3-3A30-594C-97F4-4793B657D1BD}"/>
              </a:ext>
            </a:extLst>
          </p:cNvPr>
          <p:cNvSpPr/>
          <p:nvPr/>
        </p:nvSpPr>
        <p:spPr>
          <a:xfrm>
            <a:off x="5292751" y="3612998"/>
            <a:ext cx="569627" cy="569627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深度视觉·原创设计 https://www.docer.com/works?userid=22383862">
            <a:extLst>
              <a:ext uri="{FF2B5EF4-FFF2-40B4-BE49-F238E27FC236}">
                <a16:creationId xmlns:a16="http://schemas.microsoft.com/office/drawing/2014/main" id="{79173621-EFB2-FE41-9544-62EEA8830A25}"/>
              </a:ext>
            </a:extLst>
          </p:cNvPr>
          <p:cNvSpPr/>
          <p:nvPr/>
        </p:nvSpPr>
        <p:spPr>
          <a:xfrm>
            <a:off x="3832068" y="5118746"/>
            <a:ext cx="569627" cy="569627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深度视觉·原创设计 https://www.docer.com/works?userid=22383862">
            <a:extLst>
              <a:ext uri="{FF2B5EF4-FFF2-40B4-BE49-F238E27FC236}">
                <a16:creationId xmlns:a16="http://schemas.microsoft.com/office/drawing/2014/main" id="{34E32D4C-873C-E54E-9488-02C27C5F6EFE}"/>
              </a:ext>
            </a:extLst>
          </p:cNvPr>
          <p:cNvSpPr/>
          <p:nvPr/>
        </p:nvSpPr>
        <p:spPr>
          <a:xfrm>
            <a:off x="1486101" y="2770568"/>
            <a:ext cx="569627" cy="569627"/>
          </a:xfrm>
          <a:prstGeom prst="diamond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深度视觉·原创设计 https://www.docer.com/works?userid=22383862">
            <a:extLst>
              <a:ext uri="{FF2B5EF4-FFF2-40B4-BE49-F238E27FC236}">
                <a16:creationId xmlns:a16="http://schemas.microsoft.com/office/drawing/2014/main" id="{40B96CED-9AE7-5D43-9993-8FB95B7685C3}"/>
              </a:ext>
            </a:extLst>
          </p:cNvPr>
          <p:cNvSpPr/>
          <p:nvPr/>
        </p:nvSpPr>
        <p:spPr>
          <a:xfrm>
            <a:off x="6869265" y="5180288"/>
            <a:ext cx="2548760" cy="457200"/>
          </a:xfrm>
          <a:prstGeom prst="rect">
            <a:avLst/>
          </a:prstGeom>
          <a:gradFill>
            <a:gsLst>
              <a:gs pos="0">
                <a:schemeClr val="accent2"/>
              </a:gs>
              <a:gs pos="98000">
                <a:schemeClr val="accent1"/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 sz="900">
              <a:latin typeface="Source Han Sans HC" panose="020b0500000000000000" pitchFamily="34" charset="-128"/>
              <a:ea typeface="Source Han Sans HC" panose="020b0500000000000000" pitchFamily="34" charset="-128"/>
            </a:endParaRPr>
          </a:p>
        </p:txBody>
      </p:sp>
      <p:sp>
        <p:nvSpPr>
          <p:cNvPr id="10" name="深度视觉·原创设计 https://www.docer.com/works?userid=22383862">
            <a:extLst>
              <a:ext uri="{FF2B5EF4-FFF2-40B4-BE49-F238E27FC236}">
                <a16:creationId xmlns:a16="http://schemas.microsoft.com/office/drawing/2014/main" id="{F3225356-8017-F34F-BD0B-7140BF012AC5}"/>
              </a:ext>
            </a:extLst>
          </p:cNvPr>
          <p:cNvSpPr txBox="1"/>
          <p:nvPr/>
        </p:nvSpPr>
        <p:spPr>
          <a:xfrm>
            <a:off x="7099795" y="5275907"/>
            <a:ext cx="2049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 spc="300">
                <a:solidFill>
                  <a:schemeClr val="bg1"/>
                </a:solidFill>
                <a:latin typeface="Source Han Sans HC" panose="020b0500000000000000" pitchFamily="34" charset="-128"/>
                <a:ea typeface="Source Han Sans HC" panose="020b0500000000000000" pitchFamily="34" charset="-128"/>
                <a:cs typeface="Montserrat" charset="0"/>
              </a:rPr>
              <a:t>LEARN MORE</a:t>
            </a:r>
            <a:endParaRPr lang="en-US" sz="2000" spc="300">
              <a:solidFill>
                <a:schemeClr val="bg1"/>
              </a:solidFill>
              <a:latin typeface="Source Han Sans HC" panose="020b0500000000000000" pitchFamily="34" charset="-128"/>
              <a:ea typeface="Source Han Sans HC" panose="020b0500000000000000" pitchFamily="34" charset="-128"/>
              <a:cs typeface="Montserrat" charset="0"/>
            </a:endParaRPr>
          </a:p>
        </p:txBody>
      </p:sp>
      <p:sp>
        <p:nvSpPr>
          <p:cNvPr id="11" name="深度视觉·原创设计 https://www.docer.com/works?userid=22383862">
            <a:extLst>
              <a:ext uri="{FF2B5EF4-FFF2-40B4-BE49-F238E27FC236}">
                <a16:creationId xmlns:a16="http://schemas.microsoft.com/office/drawing/2014/main" id="{C1936792-29A4-DF42-911B-BB63DFC49503}"/>
              </a:ext>
            </a:extLst>
          </p:cNvPr>
          <p:cNvSpPr txBox="1"/>
          <p:nvPr/>
        </p:nvSpPr>
        <p:spPr>
          <a:xfrm>
            <a:off x="6869265" y="1656517"/>
            <a:ext cx="3467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rPr>
              <a:t>添加页面标题内容</a:t>
            </a:r>
          </a:p>
        </p:txBody>
      </p:sp>
      <p:sp>
        <p:nvSpPr>
          <p:cNvPr id="12" name="深度视觉·原创设计 https://www.docer.com/works?userid=22383862">
            <a:extLst>
              <a:ext uri="{FF2B5EF4-FFF2-40B4-BE49-F238E27FC236}">
                <a16:creationId xmlns:a16="http://schemas.microsoft.com/office/drawing/2014/main" id="{53D81352-050C-B847-B3E8-D4F9F56D326B}"/>
              </a:ext>
            </a:extLst>
          </p:cNvPr>
          <p:cNvSpPr txBox="1"/>
          <p:nvPr/>
        </p:nvSpPr>
        <p:spPr>
          <a:xfrm>
            <a:off x="6869265" y="1222247"/>
            <a:ext cx="3183654" cy="4342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 b="0" i="0" u="none" strike="noStrike" cap="none">
                <a:solidFill>
                  <a:schemeClr val="tx1">
                    <a:lumMod val="75000"/>
                    <a:lumOff val="2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  <a:cs typeface="Lato"/>
                <a:sym typeface="Lato"/>
              </a:rPr>
              <a:t>YOUR TITLE HERE</a:t>
            </a:r>
            <a:endParaRPr sz="2400" b="0" i="0" u="none" strike="noStrike" cap="none">
              <a:solidFill>
                <a:schemeClr val="tx1">
                  <a:lumMod val="75000"/>
                  <a:lumOff val="25000"/>
                </a:schemeClr>
              </a:solidFill>
              <a:latin typeface="Source Han Sans CN" panose="020b0500000000000000" pitchFamily="34" charset="-128"/>
              <a:ea typeface="Source Han Sans CN" panose="020b0500000000000000" pitchFamily="34" charset="-128"/>
              <a:cs typeface="Lato"/>
              <a:sym typeface="Lato"/>
            </a:endParaRPr>
          </a:p>
        </p:txBody>
      </p:sp>
      <p:sp>
        <p:nvSpPr>
          <p:cNvPr id="13" name="深度视觉·原创设计 https://www.docer.com/works?userid=22383862">
            <a:extLst>
              <a:ext uri="{FF2B5EF4-FFF2-40B4-BE49-F238E27FC236}">
                <a16:creationId xmlns:a16="http://schemas.microsoft.com/office/drawing/2014/main" id="{DC59180E-6C6C-A74C-B4F1-5A55A168A518}"/>
              </a:ext>
            </a:extLst>
          </p:cNvPr>
          <p:cNvSpPr txBox="1"/>
          <p:nvPr/>
        </p:nvSpPr>
        <p:spPr>
          <a:xfrm>
            <a:off x="6869265" y="2732045"/>
            <a:ext cx="3467616" cy="1725008"/>
          </a:xfrm>
          <a:prstGeom prst="rect">
            <a:avLst/>
          </a:prstGeom>
          <a:noFill/>
        </p:spPr>
        <p:txBody>
          <a:bodyPr wrap="square" lIns="91423" tIns="45712" rIns="91423" bIns="45712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7930">
              <a:lnSpc>
                <a:spcPct val="150000"/>
              </a:lnSpc>
              <a:defRPr/>
            </a:pPr>
            <a:r>
              <a:rPr lang="zh-CN" altLang="en-US" sz="1200">
                <a:solidFill>
                  <a:schemeClr val="bg1">
                    <a:lumMod val="50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FZHei-B01S" panose="02010601030101010101" pitchFamily="2" charset="-122"/>
              </a:rPr>
              <a:t>请在此处添加具体内容，文字尽量言简意赅，简单说明即可，不必过于繁琐，注意板面美观度。请在此处添加具体内容，文字尽量言简意赅，简单说明即可，不必过于繁琐，注意板面美观度。请在此处添加具体内容，文字尽量言简意赅，简单说明即可，不必过于繁琐，注意板面美观度。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思源黑体 CN Normal" panose="020b0400000000000000" pitchFamily="34" charset="-122"/>
              <a:ea typeface="思源黑体 CN Normal" panose="020b0400000000000000" pitchFamily="34" charset="-122"/>
              <a:sym typeface="FZHei-B01S" panose="02010601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502345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深度视觉·原创设计 https://www.docer.com/works?userid=22383862">
            <a:extLst>
              <a:ext uri="{FF2B5EF4-FFF2-40B4-BE49-F238E27FC236}">
                <a16:creationId xmlns:a16="http://schemas.microsoft.com/office/drawing/2014/main" id="{62DF1BB2-CE57-BA4B-8609-6B1AFCED35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0" y="-1"/>
            <a:ext cx="5434348" cy="3185652"/>
          </a:xfrm>
          <a:prstGeom prst="rect">
            <a:avLst/>
          </a:prstGeom>
        </p:spPr>
      </p:pic>
      <p:pic>
        <p:nvPicPr>
          <p:cNvPr id="3" name="深度视觉·原创设计 https://www.docer.com/works?userid=22383862">
            <a:extLst>
              <a:ext uri="{FF2B5EF4-FFF2-40B4-BE49-F238E27FC236}">
                <a16:creationId xmlns:a16="http://schemas.microsoft.com/office/drawing/2014/main" id="{47E3C7F1-9300-B24E-9BD6-3643EEC3D6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-71919" y="0"/>
            <a:ext cx="10086074" cy="6843252"/>
          </a:xfrm>
          <a:prstGeom prst="rect">
            <a:avLst/>
          </a:prstGeom>
        </p:spPr>
      </p:pic>
      <p:pic>
        <p:nvPicPr>
          <p:cNvPr id="4" name="深度视觉·原创设计 https://www.docer.com/works?userid=22383862">
            <a:extLst>
              <a:ext uri="{FF2B5EF4-FFF2-40B4-BE49-F238E27FC236}">
                <a16:creationId xmlns:a16="http://schemas.microsoft.com/office/drawing/2014/main" id="{007A5A7F-A7D1-124F-A8F5-31C0C779D6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71919" y="0"/>
            <a:ext cx="4866518" cy="1849277"/>
          </a:xfrm>
          <a:prstGeom prst="rect">
            <a:avLst/>
          </a:prstGeom>
        </p:spPr>
      </p:pic>
      <p:pic>
        <p:nvPicPr>
          <p:cNvPr id="5" name="深度视觉·原创设计 https://www.docer.com/works?userid=22383862">
            <a:extLst>
              <a:ext uri="{FF2B5EF4-FFF2-40B4-BE49-F238E27FC236}">
                <a16:creationId xmlns:a16="http://schemas.microsoft.com/office/drawing/2014/main" id="{38845CF3-E597-9946-A637-AC6E7C57A56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800076" y="4869631"/>
            <a:ext cx="3391924" cy="1988369"/>
          </a:xfrm>
          <a:prstGeom prst="rect">
            <a:avLst/>
          </a:prstGeom>
        </p:spPr>
      </p:pic>
      <p:pic>
        <p:nvPicPr>
          <p:cNvPr id="6" name="深度视觉·原创设计 https://www.docer.com/works?userid=22383862">
            <a:extLst>
              <a:ext uri="{FF2B5EF4-FFF2-40B4-BE49-F238E27FC236}">
                <a16:creationId xmlns:a16="http://schemas.microsoft.com/office/drawing/2014/main" id="{C9E9AA42-1039-5040-9A7A-001ADC1F5B7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010810" y="663677"/>
            <a:ext cx="5181190" cy="6194323"/>
          </a:xfrm>
          <a:prstGeom prst="rect">
            <a:avLst/>
          </a:prstGeom>
        </p:spPr>
      </p:pic>
      <p:sp>
        <p:nvSpPr>
          <p:cNvPr id="7" name="深度视觉·原创设计 https://www.docer.com/works?userid=22383862">
            <a:extLst>
              <a:ext uri="{FF2B5EF4-FFF2-40B4-BE49-F238E27FC236}">
                <a16:creationId xmlns:a16="http://schemas.microsoft.com/office/drawing/2014/main" id="{616F96FF-1E13-A448-87C7-CCF4087245B5}"/>
              </a:ext>
            </a:extLst>
          </p:cNvPr>
          <p:cNvSpPr/>
          <p:nvPr/>
        </p:nvSpPr>
        <p:spPr>
          <a:xfrm>
            <a:off x="10236508" y="2402413"/>
            <a:ext cx="361419" cy="361419"/>
          </a:xfrm>
          <a:prstGeom prst="ellipse">
            <a:avLst/>
          </a:prstGeom>
          <a:solidFill>
            <a:schemeClr val="accent2">
              <a:lumMod val="40000"/>
              <a:lumOff val="60000"/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深度视觉·原创设计 https://www.docer.com/works?userid=22383862">
            <a:extLst>
              <a:ext uri="{FF2B5EF4-FFF2-40B4-BE49-F238E27FC236}">
                <a16:creationId xmlns:a16="http://schemas.microsoft.com/office/drawing/2014/main" id="{458EDBAA-5C0F-6C4D-AE90-97A706B990E3}"/>
              </a:ext>
            </a:extLst>
          </p:cNvPr>
          <p:cNvSpPr/>
          <p:nvPr/>
        </p:nvSpPr>
        <p:spPr>
          <a:xfrm>
            <a:off x="10689513" y="663677"/>
            <a:ext cx="493247" cy="49324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深度视觉·原创设计 https://www.docer.com/works?userid=22383862">
            <a:extLst>
              <a:ext uri="{FF2B5EF4-FFF2-40B4-BE49-F238E27FC236}">
                <a16:creationId xmlns:a16="http://schemas.microsoft.com/office/drawing/2014/main" id="{C273BAE5-690F-D143-9977-51A0769987B4}"/>
              </a:ext>
            </a:extLst>
          </p:cNvPr>
          <p:cNvSpPr/>
          <p:nvPr/>
        </p:nvSpPr>
        <p:spPr>
          <a:xfrm>
            <a:off x="330207" y="4223259"/>
            <a:ext cx="1229345" cy="122934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深度视觉·原创设计 https://www.docer.com/works?userid=22383862">
            <a:extLst>
              <a:ext uri="{FF2B5EF4-FFF2-40B4-BE49-F238E27FC236}">
                <a16:creationId xmlns:a16="http://schemas.microsoft.com/office/drawing/2014/main" id="{BB31CC07-C3DB-1E49-A078-317B1291D7A8}"/>
              </a:ext>
            </a:extLst>
          </p:cNvPr>
          <p:cNvSpPr/>
          <p:nvPr/>
        </p:nvSpPr>
        <p:spPr>
          <a:xfrm>
            <a:off x="3113537" y="990837"/>
            <a:ext cx="493247" cy="493247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深度视觉·原创设计 https://www.docer.com/works?userid=22383862">
            <a:extLst>
              <a:ext uri="{FF2B5EF4-FFF2-40B4-BE49-F238E27FC236}">
                <a16:creationId xmlns:a16="http://schemas.microsoft.com/office/drawing/2014/main" id="{DD4C5301-77CB-4C46-AB69-78854BA72977}"/>
              </a:ext>
            </a:extLst>
          </p:cNvPr>
          <p:cNvSpPr/>
          <p:nvPr/>
        </p:nvSpPr>
        <p:spPr>
          <a:xfrm>
            <a:off x="3906982" y="3672349"/>
            <a:ext cx="4378036" cy="1015664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9000">
                <a:schemeClr val="accent2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深度视觉·原创设计 https://www.docer.com/works?userid=22383862">
            <a:extLst>
              <a:ext uri="{FF2B5EF4-FFF2-40B4-BE49-F238E27FC236}">
                <a16:creationId xmlns:a16="http://schemas.microsoft.com/office/drawing/2014/main" id="{7094B611-5973-0B4F-9A34-BCAA57974034}"/>
              </a:ext>
            </a:extLst>
          </p:cNvPr>
          <p:cNvSpPr txBox="1"/>
          <p:nvPr/>
        </p:nvSpPr>
        <p:spPr>
          <a:xfrm>
            <a:off x="4405745" y="3672349"/>
            <a:ext cx="33805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di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6000" b="0" i="0" u="none" strike="noStrike" kern="1200" cap="none" spc="30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ontserrat" pitchFamily="2" charset="0"/>
                <a:ea typeface="思源黑体" panose="020b0500000000000000" pitchFamily="34" charset="-122"/>
                <a:sym typeface="思源黑体" panose="020b0500000000000000" pitchFamily="34" charset="-122"/>
              </a:rPr>
              <a:t>PART</a:t>
            </a:r>
            <a:endParaRPr kumimoji="0" lang="en-US" sz="6000" b="0" i="0" u="none" strike="noStrike" kern="1200" cap="none" spc="30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ontserrat" pitchFamily="2" charset="0"/>
              <a:ea typeface="思源黑体" panose="020b0500000000000000" pitchFamily="34" charset="-122"/>
              <a:sym typeface="思源黑体" panose="020b0500000000000000" pitchFamily="34" charset="-122"/>
            </a:endParaRPr>
          </a:p>
        </p:txBody>
      </p:sp>
      <p:sp>
        <p:nvSpPr>
          <p:cNvPr id="13" name="深度视觉·原创设计 https://www.docer.com/works?userid=22383862">
            <a:extLst>
              <a:ext uri="{FF2B5EF4-FFF2-40B4-BE49-F238E27FC236}">
                <a16:creationId xmlns:a16="http://schemas.microsoft.com/office/drawing/2014/main" id="{46F577E3-D1D6-CC4E-AB5B-9B551A197635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3785299" y="2101913"/>
            <a:ext cx="27379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7200000" scaled="0"/>
                </a:gradFill>
                <a:latin typeface="Source Han Sans CN" panose="020b0500000000000000" pitchFamily="34" charset="-128"/>
                <a:ea typeface="Source Han Sans CN" panose="020b0500000000000000" pitchFamily="34" charset="-128"/>
                <a:sym typeface="微软雅黑" panose="020b0503020204020204" pitchFamily="34" charset="-122"/>
              </a:rPr>
              <a:t>02</a:t>
            </a:r>
            <a:endParaRPr lang="en-US" sz="8000" b="1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7200000" scaled="0"/>
              </a:gradFill>
              <a:latin typeface="Source Han Sans CN" panose="020b0500000000000000" pitchFamily="34" charset="-128"/>
              <a:ea typeface="Source Han Sans CN" panose="020b0500000000000000" pitchFamily="34" charset="-128"/>
              <a:sym typeface="微软雅黑" panose="020b0503020204020204" pitchFamily="34" charset="-122"/>
            </a:endParaRPr>
          </a:p>
        </p:txBody>
      </p:sp>
      <p:sp>
        <p:nvSpPr>
          <p:cNvPr id="14" name="深度视觉·原创设计 https://www.docer.com/works?userid=22383862">
            <a:extLst>
              <a:ext uri="{FF2B5EF4-FFF2-40B4-BE49-F238E27FC236}">
                <a16:creationId xmlns:a16="http://schemas.microsoft.com/office/drawing/2014/main" id="{5487C6C5-75CC-4744-9273-EA6C26D81A66}"/>
              </a:ext>
            </a:extLst>
          </p:cNvPr>
          <p:cNvSpPr/>
          <p:nvPr/>
        </p:nvSpPr>
        <p:spPr bwMode="auto">
          <a:xfrm>
            <a:off x="5397010" y="2379451"/>
            <a:ext cx="4230089" cy="822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4000" spc="1200">
                <a:solidFill>
                  <a:schemeClr val="bg1">
                    <a:lumMod val="50000"/>
                  </a:schemeClr>
                </a:solidFill>
                <a:latin typeface="思源黑体" panose="020b0500000000000000" pitchFamily="34" charset="-122"/>
                <a:ea typeface="思源黑体" panose="020b0500000000000000" pitchFamily="34" charset="-122"/>
                <a:sym typeface="思源黑体" panose="020b0500000000000000" pitchFamily="34" charset="-122"/>
              </a:rPr>
              <a:t>学习成果展现</a:t>
            </a:r>
            <a:endParaRPr lang="en-US" altLang="zh-CN" sz="4000" spc="1200">
              <a:solidFill>
                <a:schemeClr val="bg1">
                  <a:lumMod val="50000"/>
                </a:schemeClr>
              </a:solidFill>
              <a:latin typeface="思源黑体" panose="020b0500000000000000" pitchFamily="34" charset="-122"/>
              <a:ea typeface="思源黑体" panose="020b0500000000000000" pitchFamily="34" charset="-122"/>
              <a:sym typeface="思源黑体" panose="020b0500000000000000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906097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深度视觉·原创设计 https://www.docer.com/works?userid=22383862">
            <a:extLst>
              <a:ext uri="{FF2B5EF4-FFF2-40B4-BE49-F238E27FC236}">
                <a16:creationId xmlns:a16="http://schemas.microsoft.com/office/drawing/2014/main" id="{43CEE664-AB17-436F-B69E-79B7D766A4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71919" y="0"/>
            <a:ext cx="2949676" cy="1120877"/>
          </a:xfrm>
          <a:prstGeom prst="rect">
            <a:avLst/>
          </a:prstGeom>
        </p:spPr>
      </p:pic>
      <p:pic>
        <p:nvPicPr>
          <p:cNvPr id="59" name="深度视觉·原创设计 https://www.docer.com/works?userid=22383862">
            <a:extLst>
              <a:ext uri="{FF2B5EF4-FFF2-40B4-BE49-F238E27FC236}">
                <a16:creationId xmlns:a16="http://schemas.microsoft.com/office/drawing/2014/main" id="{36E72C56-2182-4C77-90B5-923933D05B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26416" y="5412658"/>
            <a:ext cx="2465584" cy="1445342"/>
          </a:xfrm>
          <a:prstGeom prst="rect">
            <a:avLst/>
          </a:prstGeom>
        </p:spPr>
      </p:pic>
      <p:sp>
        <p:nvSpPr>
          <p:cNvPr id="60" name="深度视觉·原创设计 https://www.docer.com/works?userid=22383862">
            <a:extLst>
              <a:ext uri="{FF2B5EF4-FFF2-40B4-BE49-F238E27FC236}">
                <a16:creationId xmlns:a16="http://schemas.microsoft.com/office/drawing/2014/main" id="{5F4B9784-5B18-4E9C-9251-464E23E3F091}"/>
              </a:ext>
            </a:extLst>
          </p:cNvPr>
          <p:cNvSpPr/>
          <p:nvPr/>
        </p:nvSpPr>
        <p:spPr>
          <a:xfrm>
            <a:off x="10873043" y="663677"/>
            <a:ext cx="309717" cy="30971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1" name="深度视觉·原创设计 https://www.docer.com/works?userid=22383862">
            <a:extLst>
              <a:ext uri="{FF2B5EF4-FFF2-40B4-BE49-F238E27FC236}">
                <a16:creationId xmlns:a16="http://schemas.microsoft.com/office/drawing/2014/main" id="{05AFFB9A-E00D-4FFC-A802-B8FA25DD37CD}"/>
              </a:ext>
            </a:extLst>
          </p:cNvPr>
          <p:cNvSpPr/>
          <p:nvPr/>
        </p:nvSpPr>
        <p:spPr>
          <a:xfrm>
            <a:off x="521936" y="5737123"/>
            <a:ext cx="718371" cy="71837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2" name="深度视觉·原创设计 https://www.docer.com/works?userid=22383862">
            <a:extLst>
              <a:ext uri="{FF2B5EF4-FFF2-40B4-BE49-F238E27FC236}">
                <a16:creationId xmlns:a16="http://schemas.microsoft.com/office/drawing/2014/main" id="{AC4C49E4-D738-4EEE-AD28-3A71AC857B7E}"/>
              </a:ext>
            </a:extLst>
          </p:cNvPr>
          <p:cNvSpPr/>
          <p:nvPr/>
        </p:nvSpPr>
        <p:spPr>
          <a:xfrm>
            <a:off x="11344992" y="4589443"/>
            <a:ext cx="493247" cy="493247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3" name="深度视觉·原创设计 https://www.docer.com/works?userid=22383862">
            <a:extLst>
              <a:ext uri="{FF2B5EF4-FFF2-40B4-BE49-F238E27FC236}">
                <a16:creationId xmlns:a16="http://schemas.microsoft.com/office/drawing/2014/main" id="{B4FBE3B0-02F6-496F-BDAC-F83B4F102608}"/>
              </a:ext>
            </a:extLst>
          </p:cNvPr>
          <p:cNvSpPr/>
          <p:nvPr/>
        </p:nvSpPr>
        <p:spPr>
          <a:xfrm>
            <a:off x="290869" y="304491"/>
            <a:ext cx="718371" cy="718371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4" name="深度视觉·原创设计 https://www.docer.com/works?userid=22383862">
            <a:extLst>
              <a:ext uri="{FF2B5EF4-FFF2-40B4-BE49-F238E27FC236}">
                <a16:creationId xmlns:a16="http://schemas.microsoft.com/office/drawing/2014/main" id="{8829306F-2284-45AB-8A65-0645385C0593}"/>
              </a:ext>
            </a:extLst>
          </p:cNvPr>
          <p:cNvSpPr/>
          <p:nvPr/>
        </p:nvSpPr>
        <p:spPr>
          <a:xfrm>
            <a:off x="4390102" y="398208"/>
            <a:ext cx="3411796" cy="57518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9000">
                <a:schemeClr val="accent2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5" name="深度视觉·原创设计 https://www.docer.com/works?userid=22383862">
            <a:extLst>
              <a:ext uri="{FF2B5EF4-FFF2-40B4-BE49-F238E27FC236}">
                <a16:creationId xmlns:a16="http://schemas.microsoft.com/office/drawing/2014/main" id="{8B51B4F1-E9A8-44EC-A227-21312E387C93}"/>
              </a:ext>
            </a:extLst>
          </p:cNvPr>
          <p:cNvSpPr txBox="1"/>
          <p:nvPr/>
        </p:nvSpPr>
        <p:spPr>
          <a:xfrm>
            <a:off x="4832555" y="454968"/>
            <a:ext cx="25268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pc="3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输入您的标题</a:t>
            </a:r>
          </a:p>
        </p:txBody>
      </p:sp>
      <p:grpSp>
        <p:nvGrpSpPr>
          <p:cNvPr id="15" name="深度视觉·原创设计 https://www.docer.com/works?userid=22383862">
            <a:extLst>
              <a:ext uri="{FF2B5EF4-FFF2-40B4-BE49-F238E27FC236}">
                <a16:creationId xmlns:a16="http://schemas.microsoft.com/office/drawing/2014/main" id="{6DCE1967-94CC-1B4D-8B90-97409DD6514C}"/>
              </a:ext>
            </a:extLst>
          </p:cNvPr>
          <p:cNvGrpSpPr/>
          <p:nvPr/>
        </p:nvGrpSpPr>
        <p:grpSpPr>
          <a:xfrm>
            <a:off x="1604925" y="1735981"/>
            <a:ext cx="8948814" cy="3453284"/>
            <a:chOff x="2552799" y="2777569"/>
            <a:chExt cx="14318101" cy="5525255"/>
          </a:xfrm>
        </p:grpSpPr>
        <p:sp>
          <p:nvSpPr>
            <p:cNvPr id="16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02AB2821-D3EF-3044-AC4C-4C4E317BE199}"/>
                </a:ext>
              </a:extLst>
            </p:cNvPr>
            <p:cNvSpPr/>
            <p:nvPr/>
          </p:nvSpPr>
          <p:spPr bwMode="auto">
            <a:xfrm>
              <a:off x="8331844" y="6098134"/>
              <a:ext cx="47340" cy="111588"/>
            </a:xfrm>
            <a:custGeom>
              <a:gdLst>
                <a:gd name="T0" fmla="*/ 0 w 14"/>
                <a:gd name="T1" fmla="*/ 0 h 33"/>
                <a:gd name="T2" fmla="*/ 0 w 14"/>
                <a:gd name="T3" fmla="*/ 0 h 33"/>
                <a:gd name="T4" fmla="*/ 14 w 14"/>
                <a:gd name="T5" fmla="*/ 33 h 33"/>
                <a:gd name="T6" fmla="*/ 14 w 14"/>
                <a:gd name="T7" fmla="*/ 33 h 33"/>
                <a:gd name="T8" fmla="*/ 14 w 14"/>
                <a:gd name="T9" fmla="*/ 33 h 33"/>
                <a:gd name="T10" fmla="*/ 14 w 14"/>
                <a:gd name="T11" fmla="*/ 33 h 33"/>
                <a:gd name="T12" fmla="*/ 0 w 14"/>
                <a:gd name="T13" fmla="*/ 0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" h="3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4" y="11"/>
                    <a:pt x="9" y="22"/>
                    <a:pt x="14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9" y="22"/>
                    <a:pt x="4" y="11"/>
                    <a:pt x="0" y="0"/>
                  </a:cubicBezTo>
                </a:path>
              </a:pathLst>
            </a:custGeom>
            <a:solidFill>
              <a:srgbClr val="000904"/>
            </a:solidFill>
            <a:ln w="9525">
              <a:noFill/>
              <a:round/>
            </a:ln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17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C0AED140-A383-404A-BF5A-E788145108D4}"/>
                </a:ext>
              </a:extLst>
            </p:cNvPr>
            <p:cNvSpPr/>
            <p:nvPr/>
          </p:nvSpPr>
          <p:spPr bwMode="auto">
            <a:xfrm>
              <a:off x="7425621" y="6098134"/>
              <a:ext cx="30434" cy="111588"/>
            </a:xfrm>
            <a:custGeom>
              <a:gdLst>
                <a:gd name="T0" fmla="*/ 0 w 9"/>
                <a:gd name="T1" fmla="*/ 0 h 33"/>
                <a:gd name="T2" fmla="*/ 0 w 9"/>
                <a:gd name="T3" fmla="*/ 0 h 33"/>
                <a:gd name="T4" fmla="*/ 9 w 9"/>
                <a:gd name="T5" fmla="*/ 33 h 33"/>
                <a:gd name="T6" fmla="*/ 9 w 9"/>
                <a:gd name="T7" fmla="*/ 33 h 33"/>
                <a:gd name="T8" fmla="*/ 0 w 9"/>
                <a:gd name="T9" fmla="*/ 0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" h="3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" y="11"/>
                    <a:pt x="6" y="22"/>
                    <a:pt x="9" y="33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6" y="22"/>
                    <a:pt x="3" y="11"/>
                    <a:pt x="0" y="0"/>
                  </a:cubicBezTo>
                </a:path>
              </a:pathLst>
            </a:custGeom>
            <a:solidFill>
              <a:srgbClr val="373535"/>
            </a:solidFill>
            <a:ln w="9525">
              <a:noFill/>
              <a:round/>
            </a:ln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18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D08ED9FA-236A-EC4C-93F9-CC82CA6EA0B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380088" y="6098133"/>
              <a:ext cx="351669" cy="108206"/>
            </a:xfrm>
            <a:custGeom>
              <a:gdLst>
                <a:gd name="T0" fmla="*/ 104 w 104"/>
                <a:gd name="T1" fmla="*/ 32 h 32"/>
                <a:gd name="T2" fmla="*/ 104 w 104"/>
                <a:gd name="T3" fmla="*/ 32 h 32"/>
                <a:gd name="T4" fmla="*/ 104 w 104"/>
                <a:gd name="T5" fmla="*/ 32 h 32"/>
                <a:gd name="T6" fmla="*/ 101 w 104"/>
                <a:gd name="T7" fmla="*/ 32 h 32"/>
                <a:gd name="T8" fmla="*/ 102 w 104"/>
                <a:gd name="T9" fmla="*/ 32 h 32"/>
                <a:gd name="T10" fmla="*/ 101 w 104"/>
                <a:gd name="T11" fmla="*/ 32 h 32"/>
                <a:gd name="T12" fmla="*/ 89 w 104"/>
                <a:gd name="T13" fmla="*/ 31 h 32"/>
                <a:gd name="T14" fmla="*/ 89 w 104"/>
                <a:gd name="T15" fmla="*/ 31 h 32"/>
                <a:gd name="T16" fmla="*/ 89 w 104"/>
                <a:gd name="T17" fmla="*/ 31 h 32"/>
                <a:gd name="T18" fmla="*/ 84 w 104"/>
                <a:gd name="T19" fmla="*/ 31 h 32"/>
                <a:gd name="T20" fmla="*/ 84 w 104"/>
                <a:gd name="T21" fmla="*/ 31 h 32"/>
                <a:gd name="T22" fmla="*/ 84 w 104"/>
                <a:gd name="T23" fmla="*/ 31 h 32"/>
                <a:gd name="T24" fmla="*/ 81 w 104"/>
                <a:gd name="T25" fmla="*/ 30 h 32"/>
                <a:gd name="T26" fmla="*/ 82 w 104"/>
                <a:gd name="T27" fmla="*/ 30 h 32"/>
                <a:gd name="T28" fmla="*/ 81 w 104"/>
                <a:gd name="T29" fmla="*/ 30 h 32"/>
                <a:gd name="T30" fmla="*/ 78 w 104"/>
                <a:gd name="T31" fmla="*/ 30 h 32"/>
                <a:gd name="T32" fmla="*/ 79 w 104"/>
                <a:gd name="T33" fmla="*/ 30 h 32"/>
                <a:gd name="T34" fmla="*/ 78 w 104"/>
                <a:gd name="T35" fmla="*/ 30 h 32"/>
                <a:gd name="T36" fmla="*/ 76 w 104"/>
                <a:gd name="T37" fmla="*/ 30 h 32"/>
                <a:gd name="T38" fmla="*/ 77 w 104"/>
                <a:gd name="T39" fmla="*/ 30 h 32"/>
                <a:gd name="T40" fmla="*/ 76 w 104"/>
                <a:gd name="T41" fmla="*/ 30 h 32"/>
                <a:gd name="T42" fmla="*/ 71 w 104"/>
                <a:gd name="T43" fmla="*/ 29 h 32"/>
                <a:gd name="T44" fmla="*/ 75 w 104"/>
                <a:gd name="T45" fmla="*/ 29 h 32"/>
                <a:gd name="T46" fmla="*/ 71 w 104"/>
                <a:gd name="T47" fmla="*/ 29 h 32"/>
                <a:gd name="T48" fmla="*/ 0 w 104"/>
                <a:gd name="T49" fmla="*/ 0 h 32"/>
                <a:gd name="T50" fmla="*/ 0 w 104"/>
                <a:gd name="T51" fmla="*/ 0 h 32"/>
                <a:gd name="T52" fmla="*/ 70 w 104"/>
                <a:gd name="T53" fmla="*/ 29 h 32"/>
                <a:gd name="T54" fmla="*/ 0 w 104"/>
                <a:gd name="T55" fmla="*/ 0 h 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04" h="32">
                  <a:moveTo>
                    <a:pt x="104" y="32"/>
                  </a:moveTo>
                  <a:cubicBezTo>
                    <a:pt x="104" y="32"/>
                    <a:pt x="104" y="32"/>
                    <a:pt x="104" y="32"/>
                  </a:cubicBezTo>
                  <a:cubicBezTo>
                    <a:pt x="104" y="32"/>
                    <a:pt x="104" y="32"/>
                    <a:pt x="104" y="32"/>
                  </a:cubicBezTo>
                  <a:moveTo>
                    <a:pt x="101" y="32"/>
                  </a:moveTo>
                  <a:cubicBezTo>
                    <a:pt x="101" y="32"/>
                    <a:pt x="102" y="32"/>
                    <a:pt x="102" y="32"/>
                  </a:cubicBezTo>
                  <a:cubicBezTo>
                    <a:pt x="102" y="32"/>
                    <a:pt x="101" y="32"/>
                    <a:pt x="101" y="32"/>
                  </a:cubicBezTo>
                  <a:moveTo>
                    <a:pt x="89" y="31"/>
                  </a:moveTo>
                  <a:cubicBezTo>
                    <a:pt x="89" y="31"/>
                    <a:pt x="89" y="31"/>
                    <a:pt x="89" y="31"/>
                  </a:cubicBezTo>
                  <a:cubicBezTo>
                    <a:pt x="89" y="31"/>
                    <a:pt x="89" y="31"/>
                    <a:pt x="89" y="31"/>
                  </a:cubicBezTo>
                  <a:moveTo>
                    <a:pt x="84" y="31"/>
                  </a:moveTo>
                  <a:cubicBezTo>
                    <a:pt x="84" y="31"/>
                    <a:pt x="84" y="31"/>
                    <a:pt x="84" y="31"/>
                  </a:cubicBezTo>
                  <a:cubicBezTo>
                    <a:pt x="84" y="31"/>
                    <a:pt x="84" y="31"/>
                    <a:pt x="84" y="31"/>
                  </a:cubicBezTo>
                  <a:moveTo>
                    <a:pt x="81" y="30"/>
                  </a:moveTo>
                  <a:cubicBezTo>
                    <a:pt x="81" y="30"/>
                    <a:pt x="82" y="30"/>
                    <a:pt x="82" y="30"/>
                  </a:cubicBezTo>
                  <a:cubicBezTo>
                    <a:pt x="82" y="30"/>
                    <a:pt x="81" y="30"/>
                    <a:pt x="81" y="30"/>
                  </a:cubicBezTo>
                  <a:moveTo>
                    <a:pt x="78" y="30"/>
                  </a:moveTo>
                  <a:cubicBezTo>
                    <a:pt x="79" y="30"/>
                    <a:pt x="79" y="30"/>
                    <a:pt x="79" y="30"/>
                  </a:cubicBezTo>
                  <a:cubicBezTo>
                    <a:pt x="79" y="30"/>
                    <a:pt x="79" y="30"/>
                    <a:pt x="78" y="30"/>
                  </a:cubicBezTo>
                  <a:moveTo>
                    <a:pt x="76" y="30"/>
                  </a:moveTo>
                  <a:cubicBezTo>
                    <a:pt x="76" y="30"/>
                    <a:pt x="77" y="30"/>
                    <a:pt x="77" y="30"/>
                  </a:cubicBezTo>
                  <a:cubicBezTo>
                    <a:pt x="77" y="30"/>
                    <a:pt x="76" y="30"/>
                    <a:pt x="76" y="30"/>
                  </a:cubicBezTo>
                  <a:moveTo>
                    <a:pt x="71" y="29"/>
                  </a:moveTo>
                  <a:cubicBezTo>
                    <a:pt x="72" y="29"/>
                    <a:pt x="74" y="29"/>
                    <a:pt x="75" y="29"/>
                  </a:cubicBezTo>
                  <a:cubicBezTo>
                    <a:pt x="74" y="29"/>
                    <a:pt x="72" y="29"/>
                    <a:pt x="71" y="29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1" y="14"/>
                    <a:pt x="45" y="24"/>
                    <a:pt x="70" y="29"/>
                  </a:cubicBezTo>
                  <a:cubicBezTo>
                    <a:pt x="45" y="24"/>
                    <a:pt x="21" y="14"/>
                    <a:pt x="0" y="0"/>
                  </a:cubicBezTo>
                </a:path>
              </a:pathLst>
            </a:custGeom>
            <a:solidFill>
              <a:srgbClr val="373535"/>
            </a:solidFill>
            <a:ln w="9525">
              <a:noFill/>
              <a:round/>
            </a:ln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19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3BBC71D2-AD35-0A49-8749-7C99692580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745282" y="4870671"/>
              <a:ext cx="81154" cy="10145"/>
            </a:xfrm>
            <a:custGeom>
              <a:gdLst>
                <a:gd name="T0" fmla="*/ 23 w 24"/>
                <a:gd name="T1" fmla="*/ 3 h 3"/>
                <a:gd name="T2" fmla="*/ 24 w 24"/>
                <a:gd name="T3" fmla="*/ 3 h 3"/>
                <a:gd name="T4" fmla="*/ 23 w 24"/>
                <a:gd name="T5" fmla="*/ 3 h 3"/>
                <a:gd name="T6" fmla="*/ 21 w 24"/>
                <a:gd name="T7" fmla="*/ 2 h 3"/>
                <a:gd name="T8" fmla="*/ 22 w 24"/>
                <a:gd name="T9" fmla="*/ 2 h 3"/>
                <a:gd name="T10" fmla="*/ 21 w 24"/>
                <a:gd name="T11" fmla="*/ 2 h 3"/>
                <a:gd name="T12" fmla="*/ 18 w 24"/>
                <a:gd name="T13" fmla="*/ 2 h 3"/>
                <a:gd name="T14" fmla="*/ 19 w 24"/>
                <a:gd name="T15" fmla="*/ 2 h 3"/>
                <a:gd name="T16" fmla="*/ 18 w 24"/>
                <a:gd name="T17" fmla="*/ 2 h 3"/>
                <a:gd name="T18" fmla="*/ 16 w 24"/>
                <a:gd name="T19" fmla="*/ 2 h 3"/>
                <a:gd name="T20" fmla="*/ 17 w 24"/>
                <a:gd name="T21" fmla="*/ 2 h 3"/>
                <a:gd name="T22" fmla="*/ 16 w 24"/>
                <a:gd name="T23" fmla="*/ 2 h 3"/>
                <a:gd name="T24" fmla="*/ 13 w 24"/>
                <a:gd name="T25" fmla="*/ 2 h 3"/>
                <a:gd name="T26" fmla="*/ 15 w 24"/>
                <a:gd name="T27" fmla="*/ 2 h 3"/>
                <a:gd name="T28" fmla="*/ 13 w 24"/>
                <a:gd name="T29" fmla="*/ 2 h 3"/>
                <a:gd name="T30" fmla="*/ 11 w 24"/>
                <a:gd name="T31" fmla="*/ 1 h 3"/>
                <a:gd name="T32" fmla="*/ 12 w 24"/>
                <a:gd name="T33" fmla="*/ 1 h 3"/>
                <a:gd name="T34" fmla="*/ 11 w 24"/>
                <a:gd name="T35" fmla="*/ 1 h 3"/>
                <a:gd name="T36" fmla="*/ 8 w 24"/>
                <a:gd name="T37" fmla="*/ 1 h 3"/>
                <a:gd name="T38" fmla="*/ 10 w 24"/>
                <a:gd name="T39" fmla="*/ 1 h 3"/>
                <a:gd name="T40" fmla="*/ 8 w 24"/>
                <a:gd name="T41" fmla="*/ 1 h 3"/>
                <a:gd name="T42" fmla="*/ 5 w 24"/>
                <a:gd name="T43" fmla="*/ 1 h 3"/>
                <a:gd name="T44" fmla="*/ 8 w 24"/>
                <a:gd name="T45" fmla="*/ 1 h 3"/>
                <a:gd name="T46" fmla="*/ 5 w 24"/>
                <a:gd name="T47" fmla="*/ 1 h 3"/>
                <a:gd name="T48" fmla="*/ 3 w 24"/>
                <a:gd name="T49" fmla="*/ 1 h 3"/>
                <a:gd name="T50" fmla="*/ 5 w 24"/>
                <a:gd name="T51" fmla="*/ 1 h 3"/>
                <a:gd name="T52" fmla="*/ 3 w 24"/>
                <a:gd name="T53" fmla="*/ 1 h 3"/>
                <a:gd name="T54" fmla="*/ 0 w 24"/>
                <a:gd name="T55" fmla="*/ 0 h 3"/>
                <a:gd name="T56" fmla="*/ 0 w 24"/>
                <a:gd name="T57" fmla="*/ 0 h 3"/>
                <a:gd name="T58" fmla="*/ 0 w 24"/>
                <a:gd name="T59" fmla="*/ 1 h 3"/>
                <a:gd name="T60" fmla="*/ 2 w 24"/>
                <a:gd name="T61" fmla="*/ 1 h 3"/>
                <a:gd name="T62" fmla="*/ 0 w 24"/>
                <a:gd name="T63" fmla="*/ 1 h 3"/>
                <a:gd name="T64" fmla="*/ 0 w 24"/>
                <a:gd name="T65" fmla="*/ 0 h 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" h="3">
                  <a:moveTo>
                    <a:pt x="23" y="3"/>
                  </a:move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3" y="3"/>
                  </a:cubicBezTo>
                  <a:moveTo>
                    <a:pt x="21" y="2"/>
                  </a:moveTo>
                  <a:cubicBezTo>
                    <a:pt x="22" y="2"/>
                    <a:pt x="22" y="2"/>
                    <a:pt x="22" y="2"/>
                  </a:cubicBezTo>
                  <a:cubicBezTo>
                    <a:pt x="22" y="2"/>
                    <a:pt x="22" y="2"/>
                    <a:pt x="21" y="2"/>
                  </a:cubicBezTo>
                  <a:moveTo>
                    <a:pt x="18" y="2"/>
                  </a:moveTo>
                  <a:cubicBezTo>
                    <a:pt x="18" y="2"/>
                    <a:pt x="19" y="2"/>
                    <a:pt x="19" y="2"/>
                  </a:cubicBezTo>
                  <a:cubicBezTo>
                    <a:pt x="19" y="2"/>
                    <a:pt x="18" y="2"/>
                    <a:pt x="18" y="2"/>
                  </a:cubicBezTo>
                  <a:moveTo>
                    <a:pt x="16" y="2"/>
                  </a:moveTo>
                  <a:cubicBezTo>
                    <a:pt x="16" y="2"/>
                    <a:pt x="17" y="2"/>
                    <a:pt x="17" y="2"/>
                  </a:cubicBezTo>
                  <a:cubicBezTo>
                    <a:pt x="17" y="2"/>
                    <a:pt x="16" y="2"/>
                    <a:pt x="16" y="2"/>
                  </a:cubicBezTo>
                  <a:moveTo>
                    <a:pt x="13" y="2"/>
                  </a:moveTo>
                  <a:cubicBezTo>
                    <a:pt x="13" y="2"/>
                    <a:pt x="14" y="2"/>
                    <a:pt x="15" y="2"/>
                  </a:cubicBezTo>
                  <a:cubicBezTo>
                    <a:pt x="14" y="2"/>
                    <a:pt x="13" y="2"/>
                    <a:pt x="13" y="2"/>
                  </a:cubicBezTo>
                  <a:moveTo>
                    <a:pt x="11" y="1"/>
                  </a:moveTo>
                  <a:cubicBezTo>
                    <a:pt x="11" y="1"/>
                    <a:pt x="12" y="1"/>
                    <a:pt x="12" y="1"/>
                  </a:cubicBezTo>
                  <a:cubicBezTo>
                    <a:pt x="12" y="1"/>
                    <a:pt x="11" y="1"/>
                    <a:pt x="11" y="1"/>
                  </a:cubicBezTo>
                  <a:moveTo>
                    <a:pt x="8" y="1"/>
                  </a:moveTo>
                  <a:cubicBezTo>
                    <a:pt x="9" y="1"/>
                    <a:pt x="9" y="1"/>
                    <a:pt x="10" y="1"/>
                  </a:cubicBezTo>
                  <a:cubicBezTo>
                    <a:pt x="9" y="1"/>
                    <a:pt x="9" y="1"/>
                    <a:pt x="8" y="1"/>
                  </a:cubicBezTo>
                  <a:moveTo>
                    <a:pt x="5" y="1"/>
                  </a:moveTo>
                  <a:cubicBezTo>
                    <a:pt x="6" y="1"/>
                    <a:pt x="7" y="1"/>
                    <a:pt x="8" y="1"/>
                  </a:cubicBezTo>
                  <a:cubicBezTo>
                    <a:pt x="7" y="1"/>
                    <a:pt x="6" y="1"/>
                    <a:pt x="5" y="1"/>
                  </a:cubicBezTo>
                  <a:moveTo>
                    <a:pt x="3" y="1"/>
                  </a:moveTo>
                  <a:cubicBezTo>
                    <a:pt x="4" y="1"/>
                    <a:pt x="4" y="1"/>
                    <a:pt x="5" y="1"/>
                  </a:cubicBezTo>
                  <a:cubicBezTo>
                    <a:pt x="4" y="1"/>
                    <a:pt x="4" y="1"/>
                    <a:pt x="3" y="1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2" y="1"/>
                    <a:pt x="2" y="1"/>
                  </a:cubicBezTo>
                  <a:cubicBezTo>
                    <a:pt x="2" y="1"/>
                    <a:pt x="1" y="1"/>
                    <a:pt x="0" y="1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000000"/>
            </a:solidFill>
            <a:ln w="9525">
              <a:noFill/>
              <a:round/>
            </a:ln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20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5DA0C081-10FC-214A-A850-595ABD0CA31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752045" y="4874053"/>
              <a:ext cx="355051" cy="108206"/>
            </a:xfrm>
            <a:custGeom>
              <a:gdLst>
                <a:gd name="T0" fmla="*/ 22 w 105"/>
                <a:gd name="T1" fmla="*/ 2 h 32"/>
                <a:gd name="T2" fmla="*/ 105 w 105"/>
                <a:gd name="T3" fmla="*/ 32 h 32"/>
                <a:gd name="T4" fmla="*/ 105 w 105"/>
                <a:gd name="T5" fmla="*/ 32 h 32"/>
                <a:gd name="T6" fmla="*/ 22 w 105"/>
                <a:gd name="T7" fmla="*/ 2 h 32"/>
                <a:gd name="T8" fmla="*/ 20 w 105"/>
                <a:gd name="T9" fmla="*/ 1 h 32"/>
                <a:gd name="T10" fmla="*/ 21 w 105"/>
                <a:gd name="T11" fmla="*/ 2 h 32"/>
                <a:gd name="T12" fmla="*/ 20 w 105"/>
                <a:gd name="T13" fmla="*/ 1 h 32"/>
                <a:gd name="T14" fmla="*/ 17 w 105"/>
                <a:gd name="T15" fmla="*/ 1 h 32"/>
                <a:gd name="T16" fmla="*/ 19 w 105"/>
                <a:gd name="T17" fmla="*/ 1 h 32"/>
                <a:gd name="T18" fmla="*/ 17 w 105"/>
                <a:gd name="T19" fmla="*/ 1 h 32"/>
                <a:gd name="T20" fmla="*/ 15 w 105"/>
                <a:gd name="T21" fmla="*/ 1 h 32"/>
                <a:gd name="T22" fmla="*/ 16 w 105"/>
                <a:gd name="T23" fmla="*/ 1 h 32"/>
                <a:gd name="T24" fmla="*/ 15 w 105"/>
                <a:gd name="T25" fmla="*/ 1 h 32"/>
                <a:gd name="T26" fmla="*/ 13 w 105"/>
                <a:gd name="T27" fmla="*/ 1 h 32"/>
                <a:gd name="T28" fmla="*/ 14 w 105"/>
                <a:gd name="T29" fmla="*/ 1 h 32"/>
                <a:gd name="T30" fmla="*/ 13 w 105"/>
                <a:gd name="T31" fmla="*/ 1 h 32"/>
                <a:gd name="T32" fmla="*/ 10 w 105"/>
                <a:gd name="T33" fmla="*/ 0 h 32"/>
                <a:gd name="T34" fmla="*/ 11 w 105"/>
                <a:gd name="T35" fmla="*/ 1 h 32"/>
                <a:gd name="T36" fmla="*/ 10 w 105"/>
                <a:gd name="T37" fmla="*/ 0 h 32"/>
                <a:gd name="T38" fmla="*/ 8 w 105"/>
                <a:gd name="T39" fmla="*/ 0 h 32"/>
                <a:gd name="T40" fmla="*/ 9 w 105"/>
                <a:gd name="T41" fmla="*/ 0 h 32"/>
                <a:gd name="T42" fmla="*/ 8 w 105"/>
                <a:gd name="T43" fmla="*/ 0 h 32"/>
                <a:gd name="T44" fmla="*/ 6 w 105"/>
                <a:gd name="T45" fmla="*/ 0 h 32"/>
                <a:gd name="T46" fmla="*/ 6 w 105"/>
                <a:gd name="T47" fmla="*/ 0 h 32"/>
                <a:gd name="T48" fmla="*/ 6 w 105"/>
                <a:gd name="T49" fmla="*/ 0 h 32"/>
                <a:gd name="T50" fmla="*/ 3 w 105"/>
                <a:gd name="T51" fmla="*/ 0 h 32"/>
                <a:gd name="T52" fmla="*/ 3 w 105"/>
                <a:gd name="T53" fmla="*/ 0 h 32"/>
                <a:gd name="T54" fmla="*/ 3 w 105"/>
                <a:gd name="T55" fmla="*/ 0 h 32"/>
                <a:gd name="T56" fmla="*/ 0 w 105"/>
                <a:gd name="T57" fmla="*/ 0 h 32"/>
                <a:gd name="T58" fmla="*/ 1 w 105"/>
                <a:gd name="T59" fmla="*/ 0 h 32"/>
                <a:gd name="T60" fmla="*/ 0 w 105"/>
                <a:gd name="T61" fmla="*/ 0 h 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05" h="32">
                  <a:moveTo>
                    <a:pt x="22" y="2"/>
                  </a:moveTo>
                  <a:cubicBezTo>
                    <a:pt x="52" y="5"/>
                    <a:pt x="80" y="16"/>
                    <a:pt x="105" y="32"/>
                  </a:cubicBezTo>
                  <a:cubicBezTo>
                    <a:pt x="105" y="32"/>
                    <a:pt x="105" y="32"/>
                    <a:pt x="105" y="32"/>
                  </a:cubicBezTo>
                  <a:cubicBezTo>
                    <a:pt x="80" y="16"/>
                    <a:pt x="52" y="5"/>
                    <a:pt x="22" y="2"/>
                  </a:cubicBezTo>
                  <a:moveTo>
                    <a:pt x="20" y="1"/>
                  </a:moveTo>
                  <a:cubicBezTo>
                    <a:pt x="20" y="1"/>
                    <a:pt x="21" y="1"/>
                    <a:pt x="21" y="2"/>
                  </a:cubicBezTo>
                  <a:cubicBezTo>
                    <a:pt x="21" y="1"/>
                    <a:pt x="20" y="1"/>
                    <a:pt x="20" y="1"/>
                  </a:cubicBezTo>
                  <a:moveTo>
                    <a:pt x="17" y="1"/>
                  </a:moveTo>
                  <a:cubicBezTo>
                    <a:pt x="18" y="1"/>
                    <a:pt x="19" y="1"/>
                    <a:pt x="19" y="1"/>
                  </a:cubicBezTo>
                  <a:cubicBezTo>
                    <a:pt x="19" y="1"/>
                    <a:pt x="18" y="1"/>
                    <a:pt x="17" y="1"/>
                  </a:cubicBezTo>
                  <a:moveTo>
                    <a:pt x="15" y="1"/>
                  </a:moveTo>
                  <a:cubicBezTo>
                    <a:pt x="15" y="1"/>
                    <a:pt x="16" y="1"/>
                    <a:pt x="16" y="1"/>
                  </a:cubicBezTo>
                  <a:cubicBezTo>
                    <a:pt x="16" y="1"/>
                    <a:pt x="15" y="1"/>
                    <a:pt x="15" y="1"/>
                  </a:cubicBezTo>
                  <a:moveTo>
                    <a:pt x="13" y="1"/>
                  </a:moveTo>
                  <a:cubicBezTo>
                    <a:pt x="13" y="1"/>
                    <a:pt x="14" y="1"/>
                    <a:pt x="14" y="1"/>
                  </a:cubicBezTo>
                  <a:cubicBezTo>
                    <a:pt x="14" y="1"/>
                    <a:pt x="13" y="1"/>
                    <a:pt x="13" y="1"/>
                  </a:cubicBezTo>
                  <a:moveTo>
                    <a:pt x="10" y="0"/>
                  </a:moveTo>
                  <a:cubicBezTo>
                    <a:pt x="10" y="1"/>
                    <a:pt x="11" y="1"/>
                    <a:pt x="11" y="1"/>
                  </a:cubicBezTo>
                  <a:cubicBezTo>
                    <a:pt x="11" y="1"/>
                    <a:pt x="10" y="1"/>
                    <a:pt x="10" y="0"/>
                  </a:cubicBezTo>
                  <a:moveTo>
                    <a:pt x="8" y="0"/>
                  </a:moveTo>
                  <a:cubicBezTo>
                    <a:pt x="8" y="0"/>
                    <a:pt x="8" y="0"/>
                    <a:pt x="9" y="0"/>
                  </a:cubicBezTo>
                  <a:cubicBezTo>
                    <a:pt x="8" y="0"/>
                    <a:pt x="8" y="0"/>
                    <a:pt x="8" y="0"/>
                  </a:cubicBezTo>
                  <a:moveTo>
                    <a:pt x="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6" y="0"/>
                    <a:pt x="6" y="0"/>
                    <a:pt x="6" y="0"/>
                  </a:cubicBezTo>
                  <a:moveTo>
                    <a:pt x="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moveTo>
                    <a:pt x="0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373535"/>
            </a:solidFill>
            <a:ln w="9525">
              <a:noFill/>
              <a:round/>
            </a:ln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21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441D9A0B-77B6-5741-AF50-1010AF8B2564}"/>
                </a:ext>
              </a:extLst>
            </p:cNvPr>
            <p:cNvSpPr/>
            <p:nvPr/>
          </p:nvSpPr>
          <p:spPr bwMode="auto">
            <a:xfrm>
              <a:off x="11107999" y="4870671"/>
              <a:ext cx="20289" cy="47340"/>
            </a:xfrm>
            <a:custGeom>
              <a:gdLst>
                <a:gd name="T0" fmla="*/ 0 w 6"/>
                <a:gd name="T1" fmla="*/ 0 h 14"/>
                <a:gd name="T2" fmla="*/ 0 w 6"/>
                <a:gd name="T3" fmla="*/ 0 h 14"/>
                <a:gd name="T4" fmla="*/ 6 w 6"/>
                <a:gd name="T5" fmla="*/ 14 h 14"/>
                <a:gd name="T6" fmla="*/ 0 w 6"/>
                <a:gd name="T7" fmla="*/ 0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4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" y="5"/>
                    <a:pt x="4" y="9"/>
                    <a:pt x="6" y="14"/>
                  </a:cubicBezTo>
                  <a:cubicBezTo>
                    <a:pt x="4" y="9"/>
                    <a:pt x="2" y="5"/>
                    <a:pt x="0" y="0"/>
                  </a:cubicBezTo>
                </a:path>
              </a:pathLst>
            </a:custGeom>
            <a:solidFill>
              <a:srgbClr val="110600"/>
            </a:solidFill>
            <a:ln w="9525">
              <a:noFill/>
              <a:round/>
            </a:ln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22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A6CB1776-33B4-C846-9972-402997B285B8}"/>
                </a:ext>
              </a:extLst>
            </p:cNvPr>
            <p:cNvSpPr/>
            <p:nvPr/>
          </p:nvSpPr>
          <p:spPr bwMode="auto">
            <a:xfrm>
              <a:off x="11128288" y="4918011"/>
              <a:ext cx="27051" cy="64248"/>
            </a:xfrm>
            <a:custGeom>
              <a:gdLst>
                <a:gd name="T0" fmla="*/ 0 w 8"/>
                <a:gd name="T1" fmla="*/ 0 h 19"/>
                <a:gd name="T2" fmla="*/ 8 w 8"/>
                <a:gd name="T3" fmla="*/ 19 h 19"/>
                <a:gd name="T4" fmla="*/ 8 w 8"/>
                <a:gd name="T5" fmla="*/ 19 h 19"/>
                <a:gd name="T6" fmla="*/ 0 w 8"/>
                <a:gd name="T7" fmla="*/ 0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9">
                  <a:moveTo>
                    <a:pt x="0" y="0"/>
                  </a:moveTo>
                  <a:cubicBezTo>
                    <a:pt x="3" y="6"/>
                    <a:pt x="5" y="12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5" y="12"/>
                    <a:pt x="3" y="6"/>
                    <a:pt x="0" y="0"/>
                  </a:cubicBezTo>
                </a:path>
              </a:pathLst>
            </a:custGeom>
            <a:solidFill>
              <a:srgbClr val="050B00"/>
            </a:solidFill>
            <a:ln w="9525">
              <a:noFill/>
              <a:round/>
            </a:ln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23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9EFE8A11-26D7-8748-8A65-731FE4E3F526}"/>
                </a:ext>
              </a:extLst>
            </p:cNvPr>
            <p:cNvSpPr/>
            <p:nvPr/>
          </p:nvSpPr>
          <p:spPr bwMode="auto">
            <a:xfrm>
              <a:off x="11128288" y="4918011"/>
              <a:ext cx="27051" cy="64248"/>
            </a:xfrm>
            <a:custGeom>
              <a:gdLst>
                <a:gd name="T0" fmla="*/ 0 w 8"/>
                <a:gd name="T1" fmla="*/ 0 h 19"/>
                <a:gd name="T2" fmla="*/ 0 w 8"/>
                <a:gd name="T3" fmla="*/ 0 h 19"/>
                <a:gd name="T4" fmla="*/ 8 w 8"/>
                <a:gd name="T5" fmla="*/ 19 h 19"/>
                <a:gd name="T6" fmla="*/ 8 w 8"/>
                <a:gd name="T7" fmla="*/ 19 h 19"/>
                <a:gd name="T8" fmla="*/ 0 w 8"/>
                <a:gd name="T9" fmla="*/ 0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19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" y="6"/>
                    <a:pt x="5" y="12"/>
                    <a:pt x="8" y="19"/>
                  </a:cubicBezTo>
                  <a:cubicBezTo>
                    <a:pt x="8" y="19"/>
                    <a:pt x="8" y="19"/>
                    <a:pt x="8" y="19"/>
                  </a:cubicBezTo>
                  <a:cubicBezTo>
                    <a:pt x="5" y="12"/>
                    <a:pt x="3" y="6"/>
                    <a:pt x="0" y="0"/>
                  </a:cubicBezTo>
                </a:path>
              </a:pathLst>
            </a:custGeom>
            <a:solidFill>
              <a:srgbClr val="110600"/>
            </a:solidFill>
            <a:ln w="9525">
              <a:noFill/>
              <a:round/>
            </a:ln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24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1C9C5B47-CB52-5543-AA4A-F2DBED0D3237}"/>
                </a:ext>
              </a:extLst>
            </p:cNvPr>
            <p:cNvSpPr/>
            <p:nvPr/>
          </p:nvSpPr>
          <p:spPr bwMode="auto">
            <a:xfrm>
              <a:off x="11155340" y="4982260"/>
              <a:ext cx="108206" cy="561317"/>
            </a:xfrm>
            <a:custGeom>
              <a:gdLst>
                <a:gd name="T0" fmla="*/ 0 w 32"/>
                <a:gd name="T1" fmla="*/ 0 h 165"/>
                <a:gd name="T2" fmla="*/ 0 w 32"/>
                <a:gd name="T3" fmla="*/ 0 h 165"/>
                <a:gd name="T4" fmla="*/ 32 w 32"/>
                <a:gd name="T5" fmla="*/ 165 h 165"/>
                <a:gd name="T6" fmla="*/ 32 w 32"/>
                <a:gd name="T7" fmla="*/ 165 h 165"/>
                <a:gd name="T8" fmla="*/ 0 w 32"/>
                <a:gd name="T9" fmla="*/ 0 h 1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16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0" y="51"/>
                    <a:pt x="32" y="107"/>
                    <a:pt x="32" y="165"/>
                  </a:cubicBezTo>
                  <a:cubicBezTo>
                    <a:pt x="32" y="165"/>
                    <a:pt x="32" y="165"/>
                    <a:pt x="32" y="165"/>
                  </a:cubicBezTo>
                  <a:cubicBezTo>
                    <a:pt x="32" y="107"/>
                    <a:pt x="20" y="51"/>
                    <a:pt x="0" y="0"/>
                  </a:cubicBezTo>
                </a:path>
              </a:pathLst>
            </a:custGeom>
            <a:solidFill>
              <a:srgbClr val="000000"/>
            </a:solidFill>
            <a:ln w="9525">
              <a:noFill/>
              <a:round/>
            </a:ln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25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D7E4A9E5-4C35-0443-B581-0D6937551DC6}"/>
                </a:ext>
              </a:extLst>
            </p:cNvPr>
            <p:cNvSpPr/>
            <p:nvPr/>
          </p:nvSpPr>
          <p:spPr bwMode="auto">
            <a:xfrm>
              <a:off x="12031129" y="4870672"/>
              <a:ext cx="23671" cy="87917"/>
            </a:xfrm>
            <a:custGeom>
              <a:gdLst>
                <a:gd name="T0" fmla="*/ 0 w 7"/>
                <a:gd name="T1" fmla="*/ 0 h 26"/>
                <a:gd name="T2" fmla="*/ 0 w 7"/>
                <a:gd name="T3" fmla="*/ 0 h 26"/>
                <a:gd name="T4" fmla="*/ 7 w 7"/>
                <a:gd name="T5" fmla="*/ 26 h 26"/>
                <a:gd name="T6" fmla="*/ 0 w 7"/>
                <a:gd name="T7" fmla="*/ 0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" h="26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" y="9"/>
                    <a:pt x="5" y="17"/>
                    <a:pt x="7" y="26"/>
                  </a:cubicBezTo>
                  <a:cubicBezTo>
                    <a:pt x="5" y="17"/>
                    <a:pt x="2" y="9"/>
                    <a:pt x="0" y="0"/>
                  </a:cubicBezTo>
                </a:path>
              </a:pathLst>
            </a:custGeom>
            <a:solidFill>
              <a:srgbClr val="373535"/>
            </a:solidFill>
            <a:ln w="9525">
              <a:noFill/>
              <a:round/>
            </a:ln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26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1F3D0FC1-C977-D543-A253-B88CF75B05FF}"/>
                </a:ext>
              </a:extLst>
            </p:cNvPr>
            <p:cNvSpPr/>
            <p:nvPr/>
          </p:nvSpPr>
          <p:spPr bwMode="auto">
            <a:xfrm>
              <a:off x="11108000" y="4870672"/>
              <a:ext cx="923131" cy="0"/>
            </a:xfrm>
            <a:custGeom>
              <a:gdLst>
                <a:gd name="T0" fmla="*/ 273 w 273"/>
                <a:gd name="T1" fmla="*/ 0 w 273"/>
                <a:gd name="T2" fmla="*/ 0 w 273"/>
                <a:gd name="T3" fmla="*/ 273 w 273"/>
                <a:gd name="T4" fmla="*/ 273 w 273"/>
                <a:gd name="T5" fmla="*/ 273 w 273"/>
                <a:gd name="T6" fmla="*/ 273 w 27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</a:cxnLst>
              <a:rect l="0" t="0" r="r" b="b"/>
              <a:pathLst>
                <a:path w="273">
                  <a:moveTo>
                    <a:pt x="273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73" y="0"/>
                  </a:lnTo>
                  <a:lnTo>
                    <a:pt x="273" y="0"/>
                  </a:lnTo>
                  <a:lnTo>
                    <a:pt x="273" y="0"/>
                  </a:lnTo>
                  <a:lnTo>
                    <a:pt x="273" y="0"/>
                  </a:lnTo>
                  <a:close/>
                </a:path>
              </a:pathLst>
            </a:custGeom>
            <a:solidFill>
              <a:srgbClr val="202A31"/>
            </a:solidFill>
            <a:ln w="9525">
              <a:noFill/>
              <a:round/>
            </a:ln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27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697A0B67-AAB0-9442-922C-39AF16729A4D}"/>
                </a:ext>
              </a:extLst>
            </p:cNvPr>
            <p:cNvSpPr/>
            <p:nvPr/>
          </p:nvSpPr>
          <p:spPr bwMode="auto">
            <a:xfrm>
              <a:off x="11108000" y="4870672"/>
              <a:ext cx="923131" cy="0"/>
            </a:xfrm>
            <a:custGeom>
              <a:gdLst>
                <a:gd name="T0" fmla="*/ 273 w 273"/>
                <a:gd name="T1" fmla="*/ 0 w 273"/>
                <a:gd name="T2" fmla="*/ 0 w 273"/>
                <a:gd name="T3" fmla="*/ 273 w 273"/>
                <a:gd name="T4" fmla="*/ 273 w 273"/>
                <a:gd name="T5" fmla="*/ 273 w 273"/>
                <a:gd name="T6" fmla="*/ 273 w 273"/>
              </a:gdLst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  <a:cxn ang="0">
                  <a:pos x="T6" y="0"/>
                </a:cxn>
              </a:cxnLst>
              <a:rect l="0" t="0" r="r" b="b"/>
              <a:pathLst>
                <a:path w="273">
                  <a:moveTo>
                    <a:pt x="273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273" y="0"/>
                  </a:lnTo>
                  <a:lnTo>
                    <a:pt x="273" y="0"/>
                  </a:lnTo>
                  <a:lnTo>
                    <a:pt x="273" y="0"/>
                  </a:lnTo>
                  <a:lnTo>
                    <a:pt x="273" y="0"/>
                  </a:lnTo>
                </a:path>
              </a:pathLst>
            </a:custGeom>
            <a:noFill/>
            <a:ln w="9525">
              <a:noFill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28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F835FE3F-F31A-6F4F-8C8C-20957BCEB09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2054800" y="4965352"/>
              <a:ext cx="3382" cy="16908"/>
            </a:xfrm>
            <a:custGeom>
              <a:gdLst>
                <a:gd name="T0" fmla="*/ 1 w 1"/>
                <a:gd name="T1" fmla="*/ 3 h 5"/>
                <a:gd name="T2" fmla="*/ 1 w 1"/>
                <a:gd name="T3" fmla="*/ 5 h 5"/>
                <a:gd name="T4" fmla="*/ 1 w 1"/>
                <a:gd name="T5" fmla="*/ 5 h 5"/>
                <a:gd name="T6" fmla="*/ 1 w 1"/>
                <a:gd name="T7" fmla="*/ 3 h 5"/>
                <a:gd name="T8" fmla="*/ 0 w 1"/>
                <a:gd name="T9" fmla="*/ 0 h 5"/>
                <a:gd name="T10" fmla="*/ 1 w 1"/>
                <a:gd name="T11" fmla="*/ 1 h 5"/>
                <a:gd name="T12" fmla="*/ 0 w 1"/>
                <a:gd name="T13" fmla="*/ 0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" h="5">
                  <a:moveTo>
                    <a:pt x="1" y="3"/>
                  </a:moveTo>
                  <a:cubicBezTo>
                    <a:pt x="1" y="4"/>
                    <a:pt x="1" y="4"/>
                    <a:pt x="1" y="5"/>
                  </a:cubicBezTo>
                  <a:cubicBezTo>
                    <a:pt x="1" y="5"/>
                    <a:pt x="1" y="5"/>
                    <a:pt x="1" y="5"/>
                  </a:cubicBezTo>
                  <a:cubicBezTo>
                    <a:pt x="1" y="4"/>
                    <a:pt x="1" y="4"/>
                    <a:pt x="1" y="3"/>
                  </a:cubicBezTo>
                  <a:moveTo>
                    <a:pt x="0" y="0"/>
                  </a:moveTo>
                  <a:cubicBezTo>
                    <a:pt x="0" y="0"/>
                    <a:pt x="0" y="1"/>
                    <a:pt x="1" y="1"/>
                  </a:cubicBezTo>
                  <a:cubicBezTo>
                    <a:pt x="0" y="1"/>
                    <a:pt x="0" y="0"/>
                    <a:pt x="0" y="0"/>
                  </a:cubicBezTo>
                </a:path>
              </a:pathLst>
            </a:custGeom>
            <a:solidFill>
              <a:srgbClr val="373535"/>
            </a:solidFill>
            <a:ln w="9525">
              <a:noFill/>
              <a:round/>
            </a:ln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29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D408D511-29EF-1942-B4CB-3CDB3307F70B}"/>
                </a:ext>
              </a:extLst>
            </p:cNvPr>
            <p:cNvSpPr/>
            <p:nvPr/>
          </p:nvSpPr>
          <p:spPr bwMode="auto">
            <a:xfrm>
              <a:off x="5535404" y="4870672"/>
              <a:ext cx="6590408" cy="3432152"/>
            </a:xfrm>
            <a:custGeom>
              <a:gdLst>
                <a:gd name="T0" fmla="*/ 1691 w 1946"/>
                <a:gd name="T1" fmla="*/ 198 h 1013"/>
                <a:gd name="T2" fmla="*/ 1243 w 1946"/>
                <a:gd name="T3" fmla="*/ 645 h 1013"/>
                <a:gd name="T4" fmla="*/ 264 w 1946"/>
                <a:gd name="T5" fmla="*/ 645 h 1013"/>
                <a:gd name="T6" fmla="*/ 264 w 1946"/>
                <a:gd name="T7" fmla="*/ 532 h 1013"/>
                <a:gd name="T8" fmla="*/ 0 w 1946"/>
                <a:gd name="T9" fmla="*/ 772 h 1013"/>
                <a:gd name="T10" fmla="*/ 264 w 1946"/>
                <a:gd name="T11" fmla="*/ 1013 h 1013"/>
                <a:gd name="T12" fmla="*/ 264 w 1946"/>
                <a:gd name="T13" fmla="*/ 901 h 1013"/>
                <a:gd name="T14" fmla="*/ 1243 w 1946"/>
                <a:gd name="T15" fmla="*/ 901 h 1013"/>
                <a:gd name="T16" fmla="*/ 1946 w 1946"/>
                <a:gd name="T17" fmla="*/ 198 h 1013"/>
                <a:gd name="T18" fmla="*/ 1918 w 1946"/>
                <a:gd name="T19" fmla="*/ 0 h 1013"/>
                <a:gd name="T20" fmla="*/ 1645 w 1946"/>
                <a:gd name="T21" fmla="*/ 0 h 1013"/>
                <a:gd name="T22" fmla="*/ 1691 w 1946"/>
                <a:gd name="T23" fmla="*/ 198 h 10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946" h="1013">
                  <a:moveTo>
                    <a:pt x="1691" y="198"/>
                  </a:moveTo>
                  <a:cubicBezTo>
                    <a:pt x="1691" y="445"/>
                    <a:pt x="1490" y="645"/>
                    <a:pt x="1243" y="645"/>
                  </a:cubicBezTo>
                  <a:cubicBezTo>
                    <a:pt x="264" y="645"/>
                    <a:pt x="264" y="645"/>
                    <a:pt x="264" y="645"/>
                  </a:cubicBezTo>
                  <a:cubicBezTo>
                    <a:pt x="264" y="532"/>
                    <a:pt x="264" y="532"/>
                    <a:pt x="264" y="532"/>
                  </a:cubicBezTo>
                  <a:cubicBezTo>
                    <a:pt x="264" y="532"/>
                    <a:pt x="216" y="733"/>
                    <a:pt x="0" y="772"/>
                  </a:cubicBezTo>
                  <a:cubicBezTo>
                    <a:pt x="216" y="812"/>
                    <a:pt x="264" y="1013"/>
                    <a:pt x="264" y="1013"/>
                  </a:cubicBezTo>
                  <a:cubicBezTo>
                    <a:pt x="264" y="901"/>
                    <a:pt x="264" y="901"/>
                    <a:pt x="264" y="901"/>
                  </a:cubicBezTo>
                  <a:cubicBezTo>
                    <a:pt x="1243" y="901"/>
                    <a:pt x="1243" y="901"/>
                    <a:pt x="1243" y="901"/>
                  </a:cubicBezTo>
                  <a:cubicBezTo>
                    <a:pt x="1631" y="901"/>
                    <a:pt x="1946" y="586"/>
                    <a:pt x="1946" y="198"/>
                  </a:cubicBezTo>
                  <a:cubicBezTo>
                    <a:pt x="1946" y="129"/>
                    <a:pt x="1936" y="63"/>
                    <a:pt x="1918" y="0"/>
                  </a:cubicBezTo>
                  <a:cubicBezTo>
                    <a:pt x="1645" y="0"/>
                    <a:pt x="1645" y="0"/>
                    <a:pt x="1645" y="0"/>
                  </a:cubicBezTo>
                  <a:cubicBezTo>
                    <a:pt x="1674" y="60"/>
                    <a:pt x="1691" y="127"/>
                    <a:pt x="1691" y="198"/>
                  </a:cubicBezTo>
                </a:path>
              </a:pathLst>
            </a:custGeom>
            <a:gradFill>
              <a:gsLst>
                <a:gs pos="0">
                  <a:schemeClr val="accent1"/>
                </a:gs>
                <a:gs pos="100000">
                  <a:schemeClr val="accent1">
                    <a:lumMod val="75000"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grpSp>
          <p:nvGrpSpPr>
            <p:cNvPr id="30" name="Group 114">
              <a:extLst>
                <a:ext uri="{FF2B5EF4-FFF2-40B4-BE49-F238E27FC236}">
                  <a16:creationId xmlns:a16="http://schemas.microsoft.com/office/drawing/2014/main" id="{27DA084B-046D-FD4A-BEB0-2094D2472BD0}"/>
                </a:ext>
              </a:extLst>
            </p:cNvPr>
            <p:cNvGrpSpPr/>
            <p:nvPr/>
          </p:nvGrpSpPr>
          <p:grpSpPr>
            <a:xfrm>
              <a:off x="14641339" y="2884470"/>
              <a:ext cx="1087631" cy="1087631"/>
              <a:chOff x="912987" y="3985306"/>
              <a:chExt cx="1332461" cy="1332461"/>
            </a:xfrm>
          </p:grpSpPr>
          <p:sp>
            <p:nvSpPr>
              <p:cNvPr id="50" name="深度视觉·原创设计 https://www.docer.com/works?userid=22383862">
                <a:extLst>
                  <a:ext uri="{FF2B5EF4-FFF2-40B4-BE49-F238E27FC236}">
                    <a16:creationId xmlns:a16="http://schemas.microsoft.com/office/drawing/2014/main" id="{166A56AB-E1A3-5F4A-951F-7B3EE48405A8}"/>
                  </a:ext>
                </a:extLst>
              </p:cNvPr>
              <p:cNvSpPr/>
              <p:nvPr/>
            </p:nvSpPr>
            <p:spPr>
              <a:xfrm>
                <a:off x="912987" y="3985306"/>
                <a:ext cx="1332461" cy="1332461"/>
              </a:xfrm>
              <a:prstGeom prst="ellipse">
                <a:avLst/>
              </a:prstGeom>
              <a:solidFill>
                <a:schemeClr val="accent2">
                  <a:alpha val="2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798">
                  <a:solidFill>
                    <a:schemeClr val="bg1"/>
                  </a:solidFill>
                  <a:latin typeface="Source Han Sans CN" panose="020b0500000000000000" pitchFamily="34" charset="-128"/>
                  <a:ea typeface="Source Han Sans CN" panose="020b0500000000000000" pitchFamily="34" charset="-128"/>
                </a:endParaRPr>
              </a:p>
            </p:txBody>
          </p:sp>
          <p:sp>
            <p:nvSpPr>
              <p:cNvPr id="51" name="深度视觉·原创设计 https://www.docer.com/works?userid=22383862">
                <a:extLst>
                  <a:ext uri="{FF2B5EF4-FFF2-40B4-BE49-F238E27FC236}">
                    <a16:creationId xmlns:a16="http://schemas.microsoft.com/office/drawing/2014/main" id="{82CF9DA5-3796-D448-9B91-691C60CF5D75}"/>
                  </a:ext>
                </a:extLst>
              </p:cNvPr>
              <p:cNvSpPr/>
              <p:nvPr/>
            </p:nvSpPr>
            <p:spPr>
              <a:xfrm>
                <a:off x="1008481" y="4080800"/>
                <a:ext cx="1141474" cy="1141474"/>
              </a:xfrm>
              <a:prstGeom prst="ellipse">
                <a:avLst/>
              </a:prstGeom>
              <a:solidFill>
                <a:schemeClr val="accent2">
                  <a:alpha val="3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798">
                  <a:solidFill>
                    <a:schemeClr val="bg1"/>
                  </a:solidFill>
                  <a:latin typeface="Source Han Sans CN" panose="020b0500000000000000" pitchFamily="34" charset="-128"/>
                  <a:ea typeface="Source Han Sans CN" panose="020b0500000000000000" pitchFamily="34" charset="-128"/>
                </a:endParaRPr>
              </a:p>
            </p:txBody>
          </p:sp>
          <p:sp>
            <p:nvSpPr>
              <p:cNvPr id="52" name="深度视觉·原创设计 https://www.docer.com/works?userid=22383862">
                <a:extLst>
                  <a:ext uri="{FF2B5EF4-FFF2-40B4-BE49-F238E27FC236}">
                    <a16:creationId xmlns:a16="http://schemas.microsoft.com/office/drawing/2014/main" id="{8B51C5EB-A0A5-1141-BA09-F6968C586CAD}"/>
                  </a:ext>
                </a:extLst>
              </p:cNvPr>
              <p:cNvSpPr/>
              <p:nvPr/>
            </p:nvSpPr>
            <p:spPr>
              <a:xfrm>
                <a:off x="1108900" y="4181219"/>
                <a:ext cx="940635" cy="940635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813">
                  <a:solidFill>
                    <a:schemeClr val="bg1"/>
                  </a:solidFill>
                  <a:latin typeface="Source Han Sans CN" panose="020b0500000000000000" pitchFamily="34" charset="-128"/>
                  <a:ea typeface="Source Han Sans CN" panose="020b0500000000000000" pitchFamily="34" charset="-128"/>
                </a:endParaRPr>
              </a:p>
            </p:txBody>
          </p:sp>
        </p:grpSp>
        <p:grpSp>
          <p:nvGrpSpPr>
            <p:cNvPr id="31" name="Group 124">
              <a:extLst>
                <a:ext uri="{FF2B5EF4-FFF2-40B4-BE49-F238E27FC236}">
                  <a16:creationId xmlns:a16="http://schemas.microsoft.com/office/drawing/2014/main" id="{D7CA00B5-E0CF-7F42-BDCB-329C6A44F2B5}"/>
                </a:ext>
              </a:extLst>
            </p:cNvPr>
            <p:cNvGrpSpPr/>
            <p:nvPr/>
          </p:nvGrpSpPr>
          <p:grpSpPr>
            <a:xfrm>
              <a:off x="15783271" y="3972101"/>
              <a:ext cx="1087631" cy="1087631"/>
              <a:chOff x="912987" y="3985306"/>
              <a:chExt cx="1332461" cy="1332461"/>
            </a:xfrm>
          </p:grpSpPr>
          <p:sp>
            <p:nvSpPr>
              <p:cNvPr id="47" name="深度视觉·原创设计 https://www.docer.com/works?userid=22383862">
                <a:extLst>
                  <a:ext uri="{FF2B5EF4-FFF2-40B4-BE49-F238E27FC236}">
                    <a16:creationId xmlns:a16="http://schemas.microsoft.com/office/drawing/2014/main" id="{8580F244-BC2C-7746-9EC0-6596593B95F7}"/>
                  </a:ext>
                </a:extLst>
              </p:cNvPr>
              <p:cNvSpPr/>
              <p:nvPr/>
            </p:nvSpPr>
            <p:spPr>
              <a:xfrm>
                <a:off x="912987" y="3985306"/>
                <a:ext cx="1332461" cy="1332461"/>
              </a:xfrm>
              <a:prstGeom prst="ellipse">
                <a:avLst/>
              </a:prstGeom>
              <a:solidFill>
                <a:schemeClr val="accent3">
                  <a:alpha val="2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798">
                  <a:solidFill>
                    <a:schemeClr val="bg1"/>
                  </a:solidFill>
                  <a:latin typeface="Source Han Sans CN" panose="020b0500000000000000" pitchFamily="34" charset="-128"/>
                  <a:ea typeface="Source Han Sans CN" panose="020b0500000000000000" pitchFamily="34" charset="-128"/>
                </a:endParaRPr>
              </a:p>
            </p:txBody>
          </p:sp>
          <p:sp>
            <p:nvSpPr>
              <p:cNvPr id="48" name="深度视觉·原创设计 https://www.docer.com/works?userid=22383862">
                <a:extLst>
                  <a:ext uri="{FF2B5EF4-FFF2-40B4-BE49-F238E27FC236}">
                    <a16:creationId xmlns:a16="http://schemas.microsoft.com/office/drawing/2014/main" id="{6EC7B3AB-5DB7-AE46-972F-DD13957D136D}"/>
                  </a:ext>
                </a:extLst>
              </p:cNvPr>
              <p:cNvSpPr/>
              <p:nvPr/>
            </p:nvSpPr>
            <p:spPr>
              <a:xfrm>
                <a:off x="1008481" y="4080800"/>
                <a:ext cx="1141474" cy="1141474"/>
              </a:xfrm>
              <a:prstGeom prst="ellipse">
                <a:avLst/>
              </a:prstGeom>
              <a:solidFill>
                <a:schemeClr val="accent3">
                  <a:alpha val="3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798">
                  <a:solidFill>
                    <a:schemeClr val="bg1"/>
                  </a:solidFill>
                  <a:latin typeface="Source Han Sans CN" panose="020b0500000000000000" pitchFamily="34" charset="-128"/>
                  <a:ea typeface="Source Han Sans CN" panose="020b0500000000000000" pitchFamily="34" charset="-128"/>
                </a:endParaRPr>
              </a:p>
            </p:txBody>
          </p:sp>
          <p:sp>
            <p:nvSpPr>
              <p:cNvPr id="49" name="深度视觉·原创设计 https://www.docer.com/works?userid=22383862">
                <a:extLst>
                  <a:ext uri="{FF2B5EF4-FFF2-40B4-BE49-F238E27FC236}">
                    <a16:creationId xmlns:a16="http://schemas.microsoft.com/office/drawing/2014/main" id="{EC1A8453-B4A5-EB4F-80B3-DC92BA2EE24B}"/>
                  </a:ext>
                </a:extLst>
              </p:cNvPr>
              <p:cNvSpPr/>
              <p:nvPr/>
            </p:nvSpPr>
            <p:spPr>
              <a:xfrm>
                <a:off x="1108900" y="4181219"/>
                <a:ext cx="940635" cy="940635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813">
                  <a:solidFill>
                    <a:schemeClr val="bg1"/>
                  </a:solidFill>
                  <a:latin typeface="Source Han Sans CN" panose="020b0500000000000000" pitchFamily="34" charset="-128"/>
                  <a:ea typeface="Source Han Sans CN" panose="020b0500000000000000" pitchFamily="34" charset="-128"/>
                </a:endParaRPr>
              </a:p>
            </p:txBody>
          </p:sp>
        </p:grpSp>
        <p:grpSp>
          <p:nvGrpSpPr>
            <p:cNvPr id="32" name="Group 128">
              <a:extLst>
                <a:ext uri="{FF2B5EF4-FFF2-40B4-BE49-F238E27FC236}">
                  <a16:creationId xmlns:a16="http://schemas.microsoft.com/office/drawing/2014/main" id="{4A633AF3-7F9C-684F-9667-894B4F02CDEC}"/>
                </a:ext>
              </a:extLst>
            </p:cNvPr>
            <p:cNvGrpSpPr/>
            <p:nvPr/>
          </p:nvGrpSpPr>
          <p:grpSpPr>
            <a:xfrm>
              <a:off x="2552799" y="6067653"/>
              <a:ext cx="1087631" cy="1087631"/>
              <a:chOff x="912987" y="3985306"/>
              <a:chExt cx="1332461" cy="1332461"/>
            </a:xfrm>
          </p:grpSpPr>
          <p:sp>
            <p:nvSpPr>
              <p:cNvPr id="44" name="深度视觉·原创设计 https://www.docer.com/works?userid=22383862">
                <a:extLst>
                  <a:ext uri="{FF2B5EF4-FFF2-40B4-BE49-F238E27FC236}">
                    <a16:creationId xmlns:a16="http://schemas.microsoft.com/office/drawing/2014/main" id="{715354DD-84BA-3240-82FB-A69E633193EF}"/>
                  </a:ext>
                </a:extLst>
              </p:cNvPr>
              <p:cNvSpPr/>
              <p:nvPr/>
            </p:nvSpPr>
            <p:spPr>
              <a:xfrm>
                <a:off x="912987" y="3985306"/>
                <a:ext cx="1332461" cy="1332461"/>
              </a:xfrm>
              <a:prstGeom prst="ellipse">
                <a:avLst/>
              </a:prstGeom>
              <a:solidFill>
                <a:schemeClr val="accent2">
                  <a:alpha val="2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798">
                  <a:solidFill>
                    <a:schemeClr val="bg1"/>
                  </a:solidFill>
                  <a:latin typeface="Source Han Sans CN" panose="020b0500000000000000" pitchFamily="34" charset="-128"/>
                  <a:ea typeface="Source Han Sans CN" panose="020b0500000000000000" pitchFamily="34" charset="-128"/>
                </a:endParaRPr>
              </a:p>
            </p:txBody>
          </p:sp>
          <p:sp>
            <p:nvSpPr>
              <p:cNvPr id="45" name="深度视觉·原创设计 https://www.docer.com/works?userid=22383862">
                <a:extLst>
                  <a:ext uri="{FF2B5EF4-FFF2-40B4-BE49-F238E27FC236}">
                    <a16:creationId xmlns:a16="http://schemas.microsoft.com/office/drawing/2014/main" id="{B31D9833-C4B1-CB47-BA27-3C1B770F8EE5}"/>
                  </a:ext>
                </a:extLst>
              </p:cNvPr>
              <p:cNvSpPr/>
              <p:nvPr/>
            </p:nvSpPr>
            <p:spPr>
              <a:xfrm>
                <a:off x="1008481" y="4080800"/>
                <a:ext cx="1141474" cy="1141474"/>
              </a:xfrm>
              <a:prstGeom prst="ellipse">
                <a:avLst/>
              </a:prstGeom>
              <a:solidFill>
                <a:schemeClr val="accent2">
                  <a:alpha val="3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798">
                  <a:solidFill>
                    <a:schemeClr val="bg1"/>
                  </a:solidFill>
                  <a:latin typeface="Source Han Sans CN" panose="020b0500000000000000" pitchFamily="34" charset="-128"/>
                  <a:ea typeface="Source Han Sans CN" panose="020b0500000000000000" pitchFamily="34" charset="-128"/>
                </a:endParaRPr>
              </a:p>
            </p:txBody>
          </p:sp>
          <p:sp>
            <p:nvSpPr>
              <p:cNvPr id="46" name="深度视觉·原创设计 https://www.docer.com/works?userid=22383862">
                <a:extLst>
                  <a:ext uri="{FF2B5EF4-FFF2-40B4-BE49-F238E27FC236}">
                    <a16:creationId xmlns:a16="http://schemas.microsoft.com/office/drawing/2014/main" id="{EF68D9A4-326B-B945-BD55-21F044AE2B98}"/>
                  </a:ext>
                </a:extLst>
              </p:cNvPr>
              <p:cNvSpPr/>
              <p:nvPr/>
            </p:nvSpPr>
            <p:spPr>
              <a:xfrm>
                <a:off x="1108900" y="4181219"/>
                <a:ext cx="940635" cy="940635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813">
                  <a:solidFill>
                    <a:schemeClr val="bg1"/>
                  </a:solidFill>
                  <a:latin typeface="Source Han Sans CN" panose="020b0500000000000000" pitchFamily="34" charset="-128"/>
                  <a:ea typeface="Source Han Sans CN" panose="020b0500000000000000" pitchFamily="34" charset="-128"/>
                </a:endParaRPr>
              </a:p>
            </p:txBody>
          </p:sp>
        </p:grpSp>
        <p:grpSp>
          <p:nvGrpSpPr>
            <p:cNvPr id="33" name="Group 132">
              <a:extLst>
                <a:ext uri="{FF2B5EF4-FFF2-40B4-BE49-F238E27FC236}">
                  <a16:creationId xmlns:a16="http://schemas.microsoft.com/office/drawing/2014/main" id="{1FC352EA-034C-9248-BD67-8AD79AC66B64}"/>
                </a:ext>
              </a:extLst>
            </p:cNvPr>
            <p:cNvGrpSpPr/>
            <p:nvPr/>
          </p:nvGrpSpPr>
          <p:grpSpPr>
            <a:xfrm>
              <a:off x="3642895" y="7077335"/>
              <a:ext cx="1087631" cy="1087631"/>
              <a:chOff x="912987" y="3985306"/>
              <a:chExt cx="1332461" cy="1332461"/>
            </a:xfrm>
          </p:grpSpPr>
          <p:sp>
            <p:nvSpPr>
              <p:cNvPr id="41" name="深度视觉·原创设计 https://www.docer.com/works?userid=22383862">
                <a:extLst>
                  <a:ext uri="{FF2B5EF4-FFF2-40B4-BE49-F238E27FC236}">
                    <a16:creationId xmlns:a16="http://schemas.microsoft.com/office/drawing/2014/main" id="{C0A76F49-B376-414B-A369-FFDCEBCE7329}"/>
                  </a:ext>
                </a:extLst>
              </p:cNvPr>
              <p:cNvSpPr/>
              <p:nvPr/>
            </p:nvSpPr>
            <p:spPr>
              <a:xfrm>
                <a:off x="912987" y="3985306"/>
                <a:ext cx="1332461" cy="1332461"/>
              </a:xfrm>
              <a:prstGeom prst="ellipse">
                <a:avLst/>
              </a:prstGeom>
              <a:solidFill>
                <a:schemeClr val="accent1">
                  <a:alpha val="2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798">
                  <a:solidFill>
                    <a:schemeClr val="bg1"/>
                  </a:solidFill>
                  <a:latin typeface="Source Han Sans CN" panose="020b0500000000000000" pitchFamily="34" charset="-128"/>
                  <a:ea typeface="Source Han Sans CN" panose="020b0500000000000000" pitchFamily="34" charset="-128"/>
                </a:endParaRPr>
              </a:p>
            </p:txBody>
          </p:sp>
          <p:sp>
            <p:nvSpPr>
              <p:cNvPr id="42" name="深度视觉·原创设计 https://www.docer.com/works?userid=22383862">
                <a:extLst>
                  <a:ext uri="{FF2B5EF4-FFF2-40B4-BE49-F238E27FC236}">
                    <a16:creationId xmlns:a16="http://schemas.microsoft.com/office/drawing/2014/main" id="{57E733C6-6A72-2746-8BB2-7B4B55A95579}"/>
                  </a:ext>
                </a:extLst>
              </p:cNvPr>
              <p:cNvSpPr/>
              <p:nvPr/>
            </p:nvSpPr>
            <p:spPr>
              <a:xfrm>
                <a:off x="1008481" y="4080800"/>
                <a:ext cx="1141474" cy="1141474"/>
              </a:xfrm>
              <a:prstGeom prst="ellipse">
                <a:avLst/>
              </a:prstGeom>
              <a:solidFill>
                <a:schemeClr val="accent1">
                  <a:alpha val="35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798">
                  <a:solidFill>
                    <a:schemeClr val="bg1"/>
                  </a:solidFill>
                  <a:latin typeface="Source Han Sans CN" panose="020b0500000000000000" pitchFamily="34" charset="-128"/>
                  <a:ea typeface="Source Han Sans CN" panose="020b0500000000000000" pitchFamily="34" charset="-128"/>
                </a:endParaRPr>
              </a:p>
            </p:txBody>
          </p:sp>
          <p:sp>
            <p:nvSpPr>
              <p:cNvPr id="43" name="深度视觉·原创设计 https://www.docer.com/works?userid=22383862">
                <a:extLst>
                  <a:ext uri="{FF2B5EF4-FFF2-40B4-BE49-F238E27FC236}">
                    <a16:creationId xmlns:a16="http://schemas.microsoft.com/office/drawing/2014/main" id="{97F92BF4-B858-EA4D-86F9-3D47A90B1FA9}"/>
                  </a:ext>
                </a:extLst>
              </p:cNvPr>
              <p:cNvSpPr/>
              <p:nvPr/>
            </p:nvSpPr>
            <p:spPr>
              <a:xfrm>
                <a:off x="1108900" y="4181219"/>
                <a:ext cx="940635" cy="940635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 panose="020f0502020204030204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813">
                  <a:solidFill>
                    <a:schemeClr val="bg1"/>
                  </a:solidFill>
                  <a:latin typeface="Source Han Sans CN" panose="020b0500000000000000" pitchFamily="34" charset="-128"/>
                  <a:ea typeface="Source Han Sans CN" panose="020b0500000000000000" pitchFamily="34" charset="-128"/>
                </a:endParaRPr>
              </a:p>
            </p:txBody>
          </p:sp>
        </p:grpSp>
        <p:sp>
          <p:nvSpPr>
            <p:cNvPr id="34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9E50D0B2-1C0D-554E-9026-AD5102850A7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80680" y="7476120"/>
              <a:ext cx="212061" cy="290060"/>
            </a:xfrm>
            <a:custGeom>
              <a:gdLst>
                <a:gd name="T0" fmla="*/ 347 w 456"/>
                <a:gd name="T1" fmla="*/ 273 h 625"/>
                <a:gd name="T2" fmla="*/ 106 w 456"/>
                <a:gd name="T3" fmla="*/ 273 h 625"/>
                <a:gd name="T4" fmla="*/ 106 w 456"/>
                <a:gd name="T5" fmla="*/ 189 h 625"/>
                <a:gd name="T6" fmla="*/ 226 w 456"/>
                <a:gd name="T7" fmla="*/ 69 h 625"/>
                <a:gd name="T8" fmla="*/ 347 w 456"/>
                <a:gd name="T9" fmla="*/ 189 h 625"/>
                <a:gd name="T10" fmla="*/ 347 w 456"/>
                <a:gd name="T11" fmla="*/ 273 h 625"/>
                <a:gd name="T12" fmla="*/ 271 w 456"/>
                <a:gd name="T13" fmla="*/ 455 h 625"/>
                <a:gd name="T14" fmla="*/ 271 w 456"/>
                <a:gd name="T15" fmla="*/ 530 h 625"/>
                <a:gd name="T16" fmla="*/ 236 w 456"/>
                <a:gd name="T17" fmla="*/ 565 h 625"/>
                <a:gd name="T18" fmla="*/ 201 w 456"/>
                <a:gd name="T19" fmla="*/ 530 h 625"/>
                <a:gd name="T20" fmla="*/ 201 w 456"/>
                <a:gd name="T21" fmla="*/ 455 h 625"/>
                <a:gd name="T22" fmla="*/ 180 w 456"/>
                <a:gd name="T23" fmla="*/ 413 h 625"/>
                <a:gd name="T24" fmla="*/ 236 w 456"/>
                <a:gd name="T25" fmla="*/ 358 h 625"/>
                <a:gd name="T26" fmla="*/ 291 w 456"/>
                <a:gd name="T27" fmla="*/ 413 h 625"/>
                <a:gd name="T28" fmla="*/ 271 w 456"/>
                <a:gd name="T29" fmla="*/ 455 h 625"/>
                <a:gd name="T30" fmla="*/ 415 w 456"/>
                <a:gd name="T31" fmla="*/ 273 h 625"/>
                <a:gd name="T32" fmla="*/ 415 w 456"/>
                <a:gd name="T33" fmla="*/ 189 h 625"/>
                <a:gd name="T34" fmla="*/ 226 w 456"/>
                <a:gd name="T35" fmla="*/ 0 h 625"/>
                <a:gd name="T36" fmla="*/ 37 w 456"/>
                <a:gd name="T37" fmla="*/ 189 h 625"/>
                <a:gd name="T38" fmla="*/ 37 w 456"/>
                <a:gd name="T39" fmla="*/ 273 h 625"/>
                <a:gd name="T40" fmla="*/ 0 w 456"/>
                <a:gd name="T41" fmla="*/ 273 h 625"/>
                <a:gd name="T42" fmla="*/ 0 w 456"/>
                <a:gd name="T43" fmla="*/ 625 h 625"/>
                <a:gd name="T44" fmla="*/ 456 w 456"/>
                <a:gd name="T45" fmla="*/ 625 h 625"/>
                <a:gd name="T46" fmla="*/ 456 w 456"/>
                <a:gd name="T47" fmla="*/ 273 h 625"/>
                <a:gd name="T48" fmla="*/ 415 w 456"/>
                <a:gd name="T49" fmla="*/ 273 h 6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56" h="625">
                  <a:moveTo>
                    <a:pt x="347" y="273"/>
                  </a:moveTo>
                  <a:lnTo>
                    <a:pt x="106" y="273"/>
                  </a:lnTo>
                  <a:lnTo>
                    <a:pt x="106" y="189"/>
                  </a:lnTo>
                  <a:cubicBezTo>
                    <a:pt x="106" y="123"/>
                    <a:pt x="160" y="69"/>
                    <a:pt x="226" y="69"/>
                  </a:cubicBezTo>
                  <a:cubicBezTo>
                    <a:pt x="293" y="69"/>
                    <a:pt x="347" y="123"/>
                    <a:pt x="347" y="189"/>
                  </a:cubicBezTo>
                  <a:lnTo>
                    <a:pt x="347" y="273"/>
                  </a:lnTo>
                  <a:close/>
                  <a:moveTo>
                    <a:pt x="271" y="455"/>
                  </a:moveTo>
                  <a:lnTo>
                    <a:pt x="271" y="530"/>
                  </a:lnTo>
                  <a:cubicBezTo>
                    <a:pt x="271" y="549"/>
                    <a:pt x="255" y="565"/>
                    <a:pt x="236" y="565"/>
                  </a:cubicBezTo>
                  <a:cubicBezTo>
                    <a:pt x="216" y="565"/>
                    <a:pt x="201" y="549"/>
                    <a:pt x="201" y="530"/>
                  </a:cubicBezTo>
                  <a:lnTo>
                    <a:pt x="201" y="455"/>
                  </a:lnTo>
                  <a:cubicBezTo>
                    <a:pt x="188" y="445"/>
                    <a:pt x="180" y="430"/>
                    <a:pt x="180" y="413"/>
                  </a:cubicBezTo>
                  <a:cubicBezTo>
                    <a:pt x="180" y="382"/>
                    <a:pt x="205" y="358"/>
                    <a:pt x="236" y="358"/>
                  </a:cubicBezTo>
                  <a:cubicBezTo>
                    <a:pt x="266" y="358"/>
                    <a:pt x="291" y="382"/>
                    <a:pt x="291" y="413"/>
                  </a:cubicBezTo>
                  <a:cubicBezTo>
                    <a:pt x="291" y="430"/>
                    <a:pt x="283" y="445"/>
                    <a:pt x="271" y="455"/>
                  </a:cubicBezTo>
                  <a:close/>
                  <a:moveTo>
                    <a:pt x="415" y="273"/>
                  </a:moveTo>
                  <a:lnTo>
                    <a:pt x="415" y="189"/>
                  </a:lnTo>
                  <a:cubicBezTo>
                    <a:pt x="415" y="85"/>
                    <a:pt x="331" y="0"/>
                    <a:pt x="226" y="0"/>
                  </a:cubicBezTo>
                  <a:cubicBezTo>
                    <a:pt x="122" y="0"/>
                    <a:pt x="37" y="85"/>
                    <a:pt x="37" y="189"/>
                  </a:cubicBezTo>
                  <a:lnTo>
                    <a:pt x="37" y="273"/>
                  </a:lnTo>
                  <a:lnTo>
                    <a:pt x="0" y="273"/>
                  </a:lnTo>
                  <a:lnTo>
                    <a:pt x="0" y="625"/>
                  </a:lnTo>
                  <a:lnTo>
                    <a:pt x="456" y="625"/>
                  </a:lnTo>
                  <a:lnTo>
                    <a:pt x="456" y="273"/>
                  </a:lnTo>
                  <a:lnTo>
                    <a:pt x="415" y="273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299" tIns="45649" rIns="91299" bIns="45649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798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35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6C8029FD-FF71-B247-A076-A727E6FFA8C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6192909" y="4413595"/>
              <a:ext cx="268352" cy="204642"/>
            </a:xfrm>
            <a:custGeom>
              <a:gdLst>
                <a:gd name="T0" fmla="*/ 62 w 733"/>
                <a:gd name="T1" fmla="*/ 518 h 551"/>
                <a:gd name="T2" fmla="*/ 33 w 733"/>
                <a:gd name="T3" fmla="*/ 410 h 551"/>
                <a:gd name="T4" fmla="*/ 366 w 733"/>
                <a:gd name="T5" fmla="*/ 475 h 551"/>
                <a:gd name="T6" fmla="*/ 700 w 733"/>
                <a:gd name="T7" fmla="*/ 410 h 551"/>
                <a:gd name="T8" fmla="*/ 671 w 733"/>
                <a:gd name="T9" fmla="*/ 518 h 551"/>
                <a:gd name="T10" fmla="*/ 264 w 733"/>
                <a:gd name="T11" fmla="*/ 306 h 551"/>
                <a:gd name="T12" fmla="*/ 469 w 733"/>
                <a:gd name="T13" fmla="*/ 306 h 551"/>
                <a:gd name="T14" fmla="*/ 366 w 733"/>
                <a:gd name="T15" fmla="*/ 190 h 551"/>
                <a:gd name="T16" fmla="*/ 366 w 733"/>
                <a:gd name="T17" fmla="*/ 421 h 551"/>
                <a:gd name="T18" fmla="*/ 366 w 733"/>
                <a:gd name="T19" fmla="*/ 190 h 551"/>
                <a:gd name="T20" fmla="*/ 675 w 733"/>
                <a:gd name="T21" fmla="*/ 137 h 551"/>
                <a:gd name="T22" fmla="*/ 626 w 733"/>
                <a:gd name="T23" fmla="*/ 137 h 551"/>
                <a:gd name="T24" fmla="*/ 650 w 733"/>
                <a:gd name="T25" fmla="*/ 445 h 551"/>
                <a:gd name="T26" fmla="*/ 650 w 733"/>
                <a:gd name="T27" fmla="*/ 494 h 551"/>
                <a:gd name="T28" fmla="*/ 650 w 733"/>
                <a:gd name="T29" fmla="*/ 445 h 551"/>
                <a:gd name="T30" fmla="*/ 59 w 733"/>
                <a:gd name="T31" fmla="*/ 469 h 551"/>
                <a:gd name="T32" fmla="*/ 108 w 733"/>
                <a:gd name="T33" fmla="*/ 469 h 551"/>
                <a:gd name="T34" fmla="*/ 83 w 733"/>
                <a:gd name="T35" fmla="*/ 161 h 551"/>
                <a:gd name="T36" fmla="*/ 83 w 733"/>
                <a:gd name="T37" fmla="*/ 112 h 551"/>
                <a:gd name="T38" fmla="*/ 83 w 733"/>
                <a:gd name="T39" fmla="*/ 161 h 551"/>
                <a:gd name="T40" fmla="*/ 366 w 733"/>
                <a:gd name="T41" fmla="*/ 442 h 551"/>
                <a:gd name="T42" fmla="*/ 366 w 733"/>
                <a:gd name="T43" fmla="*/ 170 h 551"/>
                <a:gd name="T44" fmla="*/ 62 w 733"/>
                <a:gd name="T45" fmla="*/ 93 h 551"/>
                <a:gd name="T46" fmla="*/ 700 w 733"/>
                <a:gd name="T47" fmla="*/ 122 h 551"/>
                <a:gd name="T48" fmla="*/ 500 w 733"/>
                <a:gd name="T49" fmla="*/ 202 h 551"/>
                <a:gd name="T50" fmla="*/ 233 w 733"/>
                <a:gd name="T51" fmla="*/ 202 h 551"/>
                <a:gd name="T52" fmla="*/ 33 w 733"/>
                <a:gd name="T53" fmla="*/ 122 h 551"/>
                <a:gd name="T54" fmla="*/ 671 w 733"/>
                <a:gd name="T55" fmla="*/ 60 h 551"/>
                <a:gd name="T56" fmla="*/ 215 w 733"/>
                <a:gd name="T57" fmla="*/ 45 h 551"/>
                <a:gd name="T58" fmla="*/ 110 w 733"/>
                <a:gd name="T59" fmla="*/ 0 h 551"/>
                <a:gd name="T60" fmla="*/ 64 w 733"/>
                <a:gd name="T61" fmla="*/ 60 h 551"/>
                <a:gd name="T62" fmla="*/ 0 w 733"/>
                <a:gd name="T63" fmla="*/ 122 h 551"/>
                <a:gd name="T64" fmla="*/ 62 w 733"/>
                <a:gd name="T65" fmla="*/ 551 h 551"/>
                <a:gd name="T66" fmla="*/ 733 w 733"/>
                <a:gd name="T67" fmla="*/ 489 h 551"/>
                <a:gd name="T68" fmla="*/ 671 w 733"/>
                <a:gd name="T69" fmla="*/ 60 h 5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33" h="551">
                  <a:moveTo>
                    <a:pt x="671" y="518"/>
                  </a:moveTo>
                  <a:lnTo>
                    <a:pt x="62" y="518"/>
                  </a:lnTo>
                  <a:cubicBezTo>
                    <a:pt x="46" y="518"/>
                    <a:pt x="33" y="505"/>
                    <a:pt x="33" y="489"/>
                  </a:cubicBezTo>
                  <a:lnTo>
                    <a:pt x="33" y="410"/>
                  </a:lnTo>
                  <a:lnTo>
                    <a:pt x="233" y="410"/>
                  </a:lnTo>
                  <a:cubicBezTo>
                    <a:pt x="264" y="449"/>
                    <a:pt x="312" y="475"/>
                    <a:pt x="366" y="475"/>
                  </a:cubicBezTo>
                  <a:cubicBezTo>
                    <a:pt x="421" y="475"/>
                    <a:pt x="469" y="449"/>
                    <a:pt x="500" y="410"/>
                  </a:cubicBezTo>
                  <a:lnTo>
                    <a:pt x="700" y="410"/>
                  </a:lnTo>
                  <a:lnTo>
                    <a:pt x="700" y="489"/>
                  </a:lnTo>
                  <a:cubicBezTo>
                    <a:pt x="700" y="505"/>
                    <a:pt x="687" y="518"/>
                    <a:pt x="671" y="518"/>
                  </a:cubicBezTo>
                  <a:close/>
                  <a:moveTo>
                    <a:pt x="366" y="409"/>
                  </a:moveTo>
                  <a:cubicBezTo>
                    <a:pt x="310" y="409"/>
                    <a:pt x="264" y="362"/>
                    <a:pt x="264" y="306"/>
                  </a:cubicBezTo>
                  <a:cubicBezTo>
                    <a:pt x="264" y="249"/>
                    <a:pt x="310" y="203"/>
                    <a:pt x="366" y="203"/>
                  </a:cubicBezTo>
                  <a:cubicBezTo>
                    <a:pt x="423" y="203"/>
                    <a:pt x="469" y="249"/>
                    <a:pt x="469" y="306"/>
                  </a:cubicBezTo>
                  <a:cubicBezTo>
                    <a:pt x="469" y="362"/>
                    <a:pt x="423" y="409"/>
                    <a:pt x="366" y="409"/>
                  </a:cubicBezTo>
                  <a:close/>
                  <a:moveTo>
                    <a:pt x="366" y="190"/>
                  </a:moveTo>
                  <a:cubicBezTo>
                    <a:pt x="303" y="190"/>
                    <a:pt x="251" y="242"/>
                    <a:pt x="251" y="306"/>
                  </a:cubicBezTo>
                  <a:cubicBezTo>
                    <a:pt x="251" y="369"/>
                    <a:pt x="303" y="421"/>
                    <a:pt x="366" y="421"/>
                  </a:cubicBezTo>
                  <a:cubicBezTo>
                    <a:pt x="430" y="421"/>
                    <a:pt x="482" y="369"/>
                    <a:pt x="482" y="306"/>
                  </a:cubicBezTo>
                  <a:cubicBezTo>
                    <a:pt x="482" y="242"/>
                    <a:pt x="430" y="190"/>
                    <a:pt x="366" y="190"/>
                  </a:cubicBezTo>
                  <a:close/>
                  <a:moveTo>
                    <a:pt x="650" y="161"/>
                  </a:moveTo>
                  <a:cubicBezTo>
                    <a:pt x="664" y="161"/>
                    <a:pt x="675" y="150"/>
                    <a:pt x="675" y="137"/>
                  </a:cubicBezTo>
                  <a:cubicBezTo>
                    <a:pt x="675" y="123"/>
                    <a:pt x="664" y="112"/>
                    <a:pt x="650" y="112"/>
                  </a:cubicBezTo>
                  <a:cubicBezTo>
                    <a:pt x="637" y="112"/>
                    <a:pt x="626" y="123"/>
                    <a:pt x="626" y="137"/>
                  </a:cubicBezTo>
                  <a:cubicBezTo>
                    <a:pt x="626" y="150"/>
                    <a:pt x="637" y="161"/>
                    <a:pt x="650" y="161"/>
                  </a:cubicBezTo>
                  <a:close/>
                  <a:moveTo>
                    <a:pt x="650" y="445"/>
                  </a:moveTo>
                  <a:cubicBezTo>
                    <a:pt x="637" y="445"/>
                    <a:pt x="626" y="456"/>
                    <a:pt x="626" y="469"/>
                  </a:cubicBezTo>
                  <a:cubicBezTo>
                    <a:pt x="626" y="483"/>
                    <a:pt x="637" y="494"/>
                    <a:pt x="650" y="494"/>
                  </a:cubicBezTo>
                  <a:cubicBezTo>
                    <a:pt x="664" y="494"/>
                    <a:pt x="675" y="483"/>
                    <a:pt x="675" y="469"/>
                  </a:cubicBezTo>
                  <a:cubicBezTo>
                    <a:pt x="675" y="456"/>
                    <a:pt x="664" y="445"/>
                    <a:pt x="650" y="445"/>
                  </a:cubicBezTo>
                  <a:close/>
                  <a:moveTo>
                    <a:pt x="83" y="445"/>
                  </a:moveTo>
                  <a:cubicBezTo>
                    <a:pt x="70" y="445"/>
                    <a:pt x="59" y="456"/>
                    <a:pt x="59" y="469"/>
                  </a:cubicBezTo>
                  <a:cubicBezTo>
                    <a:pt x="59" y="483"/>
                    <a:pt x="70" y="494"/>
                    <a:pt x="83" y="494"/>
                  </a:cubicBezTo>
                  <a:cubicBezTo>
                    <a:pt x="97" y="494"/>
                    <a:pt x="108" y="483"/>
                    <a:pt x="108" y="469"/>
                  </a:cubicBezTo>
                  <a:cubicBezTo>
                    <a:pt x="108" y="456"/>
                    <a:pt x="97" y="445"/>
                    <a:pt x="83" y="445"/>
                  </a:cubicBezTo>
                  <a:close/>
                  <a:moveTo>
                    <a:pt x="83" y="161"/>
                  </a:moveTo>
                  <a:cubicBezTo>
                    <a:pt x="97" y="161"/>
                    <a:pt x="108" y="150"/>
                    <a:pt x="108" y="137"/>
                  </a:cubicBezTo>
                  <a:cubicBezTo>
                    <a:pt x="108" y="123"/>
                    <a:pt x="97" y="112"/>
                    <a:pt x="83" y="112"/>
                  </a:cubicBezTo>
                  <a:cubicBezTo>
                    <a:pt x="70" y="112"/>
                    <a:pt x="59" y="123"/>
                    <a:pt x="59" y="137"/>
                  </a:cubicBezTo>
                  <a:cubicBezTo>
                    <a:pt x="59" y="150"/>
                    <a:pt x="70" y="161"/>
                    <a:pt x="83" y="161"/>
                  </a:cubicBezTo>
                  <a:close/>
                  <a:moveTo>
                    <a:pt x="503" y="306"/>
                  </a:moveTo>
                  <a:cubicBezTo>
                    <a:pt x="503" y="381"/>
                    <a:pt x="442" y="442"/>
                    <a:pt x="366" y="442"/>
                  </a:cubicBezTo>
                  <a:cubicBezTo>
                    <a:pt x="291" y="442"/>
                    <a:pt x="230" y="381"/>
                    <a:pt x="230" y="306"/>
                  </a:cubicBezTo>
                  <a:cubicBezTo>
                    <a:pt x="230" y="231"/>
                    <a:pt x="291" y="170"/>
                    <a:pt x="366" y="170"/>
                  </a:cubicBezTo>
                  <a:cubicBezTo>
                    <a:pt x="442" y="170"/>
                    <a:pt x="503" y="231"/>
                    <a:pt x="503" y="306"/>
                  </a:cubicBezTo>
                  <a:close/>
                  <a:moveTo>
                    <a:pt x="62" y="93"/>
                  </a:moveTo>
                  <a:lnTo>
                    <a:pt x="671" y="93"/>
                  </a:lnTo>
                  <a:cubicBezTo>
                    <a:pt x="687" y="93"/>
                    <a:pt x="700" y="106"/>
                    <a:pt x="700" y="122"/>
                  </a:cubicBezTo>
                  <a:lnTo>
                    <a:pt x="700" y="202"/>
                  </a:lnTo>
                  <a:lnTo>
                    <a:pt x="500" y="202"/>
                  </a:lnTo>
                  <a:cubicBezTo>
                    <a:pt x="469" y="162"/>
                    <a:pt x="421" y="137"/>
                    <a:pt x="366" y="137"/>
                  </a:cubicBezTo>
                  <a:cubicBezTo>
                    <a:pt x="312" y="137"/>
                    <a:pt x="264" y="162"/>
                    <a:pt x="233" y="202"/>
                  </a:cubicBezTo>
                  <a:lnTo>
                    <a:pt x="33" y="202"/>
                  </a:lnTo>
                  <a:lnTo>
                    <a:pt x="33" y="122"/>
                  </a:lnTo>
                  <a:cubicBezTo>
                    <a:pt x="33" y="106"/>
                    <a:pt x="46" y="93"/>
                    <a:pt x="62" y="93"/>
                  </a:cubicBezTo>
                  <a:close/>
                  <a:moveTo>
                    <a:pt x="671" y="60"/>
                  </a:moveTo>
                  <a:lnTo>
                    <a:pt x="215" y="60"/>
                  </a:lnTo>
                  <a:lnTo>
                    <a:pt x="215" y="45"/>
                  </a:lnTo>
                  <a:cubicBezTo>
                    <a:pt x="215" y="20"/>
                    <a:pt x="195" y="0"/>
                    <a:pt x="170" y="0"/>
                  </a:cubicBezTo>
                  <a:lnTo>
                    <a:pt x="110" y="0"/>
                  </a:lnTo>
                  <a:cubicBezTo>
                    <a:pt x="85" y="0"/>
                    <a:pt x="64" y="20"/>
                    <a:pt x="64" y="45"/>
                  </a:cubicBezTo>
                  <a:lnTo>
                    <a:pt x="64" y="60"/>
                  </a:lnTo>
                  <a:lnTo>
                    <a:pt x="62" y="60"/>
                  </a:lnTo>
                  <a:cubicBezTo>
                    <a:pt x="28" y="60"/>
                    <a:pt x="0" y="88"/>
                    <a:pt x="0" y="122"/>
                  </a:cubicBezTo>
                  <a:lnTo>
                    <a:pt x="0" y="489"/>
                  </a:lnTo>
                  <a:cubicBezTo>
                    <a:pt x="0" y="523"/>
                    <a:pt x="28" y="551"/>
                    <a:pt x="62" y="551"/>
                  </a:cubicBezTo>
                  <a:lnTo>
                    <a:pt x="671" y="551"/>
                  </a:lnTo>
                  <a:cubicBezTo>
                    <a:pt x="705" y="551"/>
                    <a:pt x="733" y="523"/>
                    <a:pt x="733" y="489"/>
                  </a:cubicBezTo>
                  <a:lnTo>
                    <a:pt x="733" y="122"/>
                  </a:lnTo>
                  <a:cubicBezTo>
                    <a:pt x="733" y="88"/>
                    <a:pt x="705" y="60"/>
                    <a:pt x="671" y="6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299" tIns="45649" rIns="91299" bIns="45649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798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36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67891DD0-E550-004E-8555-C6CD5CE53CD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942432" y="6489745"/>
              <a:ext cx="308365" cy="243446"/>
            </a:xfrm>
            <a:custGeom>
              <a:gdLst>
                <a:gd name="T0" fmla="*/ 62 w 696"/>
                <a:gd name="T1" fmla="*/ 229 h 549"/>
                <a:gd name="T2" fmla="*/ 129 w 696"/>
                <a:gd name="T3" fmla="*/ 267 h 549"/>
                <a:gd name="T4" fmla="*/ 568 w 696"/>
                <a:gd name="T5" fmla="*/ 44 h 549"/>
                <a:gd name="T6" fmla="*/ 516 w 696"/>
                <a:gd name="T7" fmla="*/ 139 h 549"/>
                <a:gd name="T8" fmla="*/ 236 w 696"/>
                <a:gd name="T9" fmla="*/ 86 h 549"/>
                <a:gd name="T10" fmla="*/ 132 w 696"/>
                <a:gd name="T11" fmla="*/ 58 h 549"/>
                <a:gd name="T12" fmla="*/ 0 w 696"/>
                <a:gd name="T13" fmla="*/ 91 h 549"/>
                <a:gd name="T14" fmla="*/ 591 w 696"/>
                <a:gd name="T15" fmla="*/ 536 h 549"/>
                <a:gd name="T16" fmla="*/ 650 w 696"/>
                <a:gd name="T17" fmla="*/ 44 h 549"/>
                <a:gd name="T18" fmla="*/ 544 w 696"/>
                <a:gd name="T19" fmla="*/ 418 h 549"/>
                <a:gd name="T20" fmla="*/ 29 w 696"/>
                <a:gd name="T21" fmla="*/ 162 h 549"/>
                <a:gd name="T22" fmla="*/ 573 w 696"/>
                <a:gd name="T23" fmla="*/ 513 h 549"/>
                <a:gd name="T24" fmla="*/ 475 w 696"/>
                <a:gd name="T25" fmla="*/ 86 h 549"/>
                <a:gd name="T26" fmla="*/ 556 w 696"/>
                <a:gd name="T27" fmla="*/ 0 h 549"/>
                <a:gd name="T28" fmla="*/ 184 w 696"/>
                <a:gd name="T29" fmla="*/ 127 h 549"/>
                <a:gd name="T30" fmla="*/ 475 w 696"/>
                <a:gd name="T31" fmla="*/ 0 h 549"/>
                <a:gd name="T32" fmla="*/ 515 w 696"/>
                <a:gd name="T33" fmla="*/ 461 h 549"/>
                <a:gd name="T34" fmla="*/ 477 w 696"/>
                <a:gd name="T35" fmla="*/ 394 h 549"/>
                <a:gd name="T36" fmla="*/ 515 w 696"/>
                <a:gd name="T37" fmla="*/ 461 h 549"/>
                <a:gd name="T38" fmla="*/ 362 w 696"/>
                <a:gd name="T39" fmla="*/ 409 h 549"/>
                <a:gd name="T40" fmla="*/ 429 w 696"/>
                <a:gd name="T41" fmla="*/ 446 h 549"/>
                <a:gd name="T42" fmla="*/ 262 w 696"/>
                <a:gd name="T43" fmla="*/ 446 h 549"/>
                <a:gd name="T44" fmla="*/ 329 w 696"/>
                <a:gd name="T45" fmla="*/ 409 h 549"/>
                <a:gd name="T46" fmla="*/ 177 w 696"/>
                <a:gd name="T47" fmla="*/ 461 h 549"/>
                <a:gd name="T48" fmla="*/ 214 w 696"/>
                <a:gd name="T49" fmla="*/ 394 h 549"/>
                <a:gd name="T50" fmla="*/ 114 w 696"/>
                <a:gd name="T51" fmla="*/ 461 h 549"/>
                <a:gd name="T52" fmla="*/ 76 w 696"/>
                <a:gd name="T53" fmla="*/ 394 h 549"/>
                <a:gd name="T54" fmla="*/ 114 w 696"/>
                <a:gd name="T55" fmla="*/ 461 h 549"/>
                <a:gd name="T56" fmla="*/ 580 w 696"/>
                <a:gd name="T57" fmla="*/ 322 h 549"/>
                <a:gd name="T58" fmla="*/ 562 w 696"/>
                <a:gd name="T59" fmla="*/ 357 h 549"/>
                <a:gd name="T60" fmla="*/ 629 w 696"/>
                <a:gd name="T61" fmla="*/ 319 h 549"/>
                <a:gd name="T62" fmla="*/ 477 w 696"/>
                <a:gd name="T63" fmla="*/ 371 h 549"/>
                <a:gd name="T64" fmla="*/ 515 w 696"/>
                <a:gd name="T65" fmla="*/ 304 h 549"/>
                <a:gd name="T66" fmla="*/ 414 w 696"/>
                <a:gd name="T67" fmla="*/ 371 h 549"/>
                <a:gd name="T68" fmla="*/ 377 w 696"/>
                <a:gd name="T69" fmla="*/ 304 h 549"/>
                <a:gd name="T70" fmla="*/ 414 w 696"/>
                <a:gd name="T71" fmla="*/ 371 h 549"/>
                <a:gd name="T72" fmla="*/ 262 w 696"/>
                <a:gd name="T73" fmla="*/ 319 h 549"/>
                <a:gd name="T74" fmla="*/ 329 w 696"/>
                <a:gd name="T75" fmla="*/ 357 h 549"/>
                <a:gd name="T76" fmla="*/ 162 w 696"/>
                <a:gd name="T77" fmla="*/ 357 h 549"/>
                <a:gd name="T78" fmla="*/ 229 w 696"/>
                <a:gd name="T79" fmla="*/ 319 h 549"/>
                <a:gd name="T80" fmla="*/ 76 w 696"/>
                <a:gd name="T81" fmla="*/ 371 h 549"/>
                <a:gd name="T82" fmla="*/ 114 w 696"/>
                <a:gd name="T83" fmla="*/ 304 h 549"/>
                <a:gd name="T84" fmla="*/ 580 w 696"/>
                <a:gd name="T85" fmla="*/ 264 h 549"/>
                <a:gd name="T86" fmla="*/ 580 w 696"/>
                <a:gd name="T87" fmla="*/ 264 h 549"/>
                <a:gd name="T88" fmla="*/ 562 w 696"/>
                <a:gd name="T89" fmla="*/ 229 h 549"/>
                <a:gd name="T90" fmla="*/ 629 w 696"/>
                <a:gd name="T91" fmla="*/ 267 h 549"/>
                <a:gd name="T92" fmla="*/ 462 w 696"/>
                <a:gd name="T93" fmla="*/ 267 h 549"/>
                <a:gd name="T94" fmla="*/ 529 w 696"/>
                <a:gd name="T95" fmla="*/ 229 h 549"/>
                <a:gd name="T96" fmla="*/ 377 w 696"/>
                <a:gd name="T97" fmla="*/ 282 h 549"/>
                <a:gd name="T98" fmla="*/ 414 w 696"/>
                <a:gd name="T99" fmla="*/ 215 h 549"/>
                <a:gd name="T100" fmla="*/ 314 w 696"/>
                <a:gd name="T101" fmla="*/ 282 h 549"/>
                <a:gd name="T102" fmla="*/ 277 w 696"/>
                <a:gd name="T103" fmla="*/ 215 h 549"/>
                <a:gd name="T104" fmla="*/ 314 w 696"/>
                <a:gd name="T105" fmla="*/ 282 h 549"/>
                <a:gd name="T106" fmla="*/ 162 w 696"/>
                <a:gd name="T107" fmla="*/ 229 h 549"/>
                <a:gd name="T108" fmla="*/ 229 w 696"/>
                <a:gd name="T109" fmla="*/ 267 h 5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696" h="549">
                  <a:moveTo>
                    <a:pt x="114" y="282"/>
                  </a:moveTo>
                  <a:lnTo>
                    <a:pt x="76" y="282"/>
                  </a:lnTo>
                  <a:cubicBezTo>
                    <a:pt x="68" y="282"/>
                    <a:pt x="62" y="275"/>
                    <a:pt x="62" y="267"/>
                  </a:cubicBezTo>
                  <a:lnTo>
                    <a:pt x="62" y="229"/>
                  </a:lnTo>
                  <a:cubicBezTo>
                    <a:pt x="62" y="221"/>
                    <a:pt x="68" y="215"/>
                    <a:pt x="76" y="215"/>
                  </a:cubicBezTo>
                  <a:lnTo>
                    <a:pt x="114" y="215"/>
                  </a:lnTo>
                  <a:cubicBezTo>
                    <a:pt x="122" y="215"/>
                    <a:pt x="129" y="221"/>
                    <a:pt x="129" y="229"/>
                  </a:cubicBezTo>
                  <a:lnTo>
                    <a:pt x="129" y="267"/>
                  </a:lnTo>
                  <a:cubicBezTo>
                    <a:pt x="129" y="275"/>
                    <a:pt x="122" y="282"/>
                    <a:pt x="114" y="282"/>
                  </a:cubicBezTo>
                  <a:close/>
                  <a:moveTo>
                    <a:pt x="650" y="44"/>
                  </a:moveTo>
                  <a:lnTo>
                    <a:pt x="569" y="44"/>
                  </a:lnTo>
                  <a:lnTo>
                    <a:pt x="568" y="44"/>
                  </a:lnTo>
                  <a:lnTo>
                    <a:pt x="568" y="58"/>
                  </a:lnTo>
                  <a:lnTo>
                    <a:pt x="568" y="73"/>
                  </a:lnTo>
                  <a:lnTo>
                    <a:pt x="568" y="86"/>
                  </a:lnTo>
                  <a:cubicBezTo>
                    <a:pt x="568" y="115"/>
                    <a:pt x="544" y="139"/>
                    <a:pt x="516" y="139"/>
                  </a:cubicBezTo>
                  <a:cubicBezTo>
                    <a:pt x="487" y="139"/>
                    <a:pt x="463" y="115"/>
                    <a:pt x="463" y="86"/>
                  </a:cubicBezTo>
                  <a:lnTo>
                    <a:pt x="463" y="58"/>
                  </a:lnTo>
                  <a:lnTo>
                    <a:pt x="236" y="58"/>
                  </a:lnTo>
                  <a:lnTo>
                    <a:pt x="236" y="86"/>
                  </a:lnTo>
                  <a:cubicBezTo>
                    <a:pt x="236" y="115"/>
                    <a:pt x="213" y="139"/>
                    <a:pt x="184" y="139"/>
                  </a:cubicBezTo>
                  <a:cubicBezTo>
                    <a:pt x="155" y="139"/>
                    <a:pt x="132" y="115"/>
                    <a:pt x="132" y="86"/>
                  </a:cubicBezTo>
                  <a:lnTo>
                    <a:pt x="132" y="71"/>
                  </a:lnTo>
                  <a:lnTo>
                    <a:pt x="132" y="58"/>
                  </a:lnTo>
                  <a:lnTo>
                    <a:pt x="132" y="45"/>
                  </a:lnTo>
                  <a:cubicBezTo>
                    <a:pt x="130" y="45"/>
                    <a:pt x="128" y="44"/>
                    <a:pt x="126" y="44"/>
                  </a:cubicBezTo>
                  <a:lnTo>
                    <a:pt x="46" y="44"/>
                  </a:lnTo>
                  <a:cubicBezTo>
                    <a:pt x="21" y="44"/>
                    <a:pt x="0" y="65"/>
                    <a:pt x="0" y="91"/>
                  </a:cubicBezTo>
                  <a:lnTo>
                    <a:pt x="0" y="503"/>
                  </a:lnTo>
                  <a:cubicBezTo>
                    <a:pt x="0" y="529"/>
                    <a:pt x="21" y="549"/>
                    <a:pt x="46" y="549"/>
                  </a:cubicBezTo>
                  <a:lnTo>
                    <a:pt x="558" y="549"/>
                  </a:lnTo>
                  <a:cubicBezTo>
                    <a:pt x="570" y="549"/>
                    <a:pt x="582" y="545"/>
                    <a:pt x="591" y="536"/>
                  </a:cubicBezTo>
                  <a:lnTo>
                    <a:pt x="683" y="444"/>
                  </a:lnTo>
                  <a:cubicBezTo>
                    <a:pt x="692" y="435"/>
                    <a:pt x="696" y="423"/>
                    <a:pt x="696" y="411"/>
                  </a:cubicBezTo>
                  <a:lnTo>
                    <a:pt x="696" y="91"/>
                  </a:lnTo>
                  <a:cubicBezTo>
                    <a:pt x="696" y="65"/>
                    <a:pt x="676" y="44"/>
                    <a:pt x="650" y="44"/>
                  </a:cubicBezTo>
                  <a:close/>
                  <a:moveTo>
                    <a:pt x="668" y="162"/>
                  </a:moveTo>
                  <a:lnTo>
                    <a:pt x="668" y="394"/>
                  </a:lnTo>
                  <a:lnTo>
                    <a:pt x="568" y="394"/>
                  </a:lnTo>
                  <a:cubicBezTo>
                    <a:pt x="555" y="394"/>
                    <a:pt x="544" y="405"/>
                    <a:pt x="544" y="418"/>
                  </a:cubicBezTo>
                  <a:lnTo>
                    <a:pt x="544" y="521"/>
                  </a:lnTo>
                  <a:lnTo>
                    <a:pt x="46" y="521"/>
                  </a:lnTo>
                  <a:cubicBezTo>
                    <a:pt x="37" y="521"/>
                    <a:pt x="29" y="513"/>
                    <a:pt x="29" y="503"/>
                  </a:cubicBezTo>
                  <a:lnTo>
                    <a:pt x="29" y="162"/>
                  </a:lnTo>
                  <a:lnTo>
                    <a:pt x="668" y="162"/>
                  </a:lnTo>
                  <a:close/>
                  <a:moveTo>
                    <a:pt x="663" y="423"/>
                  </a:moveTo>
                  <a:cubicBezTo>
                    <a:pt x="663" y="423"/>
                    <a:pt x="663" y="423"/>
                    <a:pt x="663" y="423"/>
                  </a:cubicBezTo>
                  <a:lnTo>
                    <a:pt x="573" y="513"/>
                  </a:lnTo>
                  <a:lnTo>
                    <a:pt x="573" y="423"/>
                  </a:lnTo>
                  <a:lnTo>
                    <a:pt x="663" y="423"/>
                  </a:lnTo>
                  <a:close/>
                  <a:moveTo>
                    <a:pt x="475" y="0"/>
                  </a:moveTo>
                  <a:lnTo>
                    <a:pt x="475" y="86"/>
                  </a:lnTo>
                  <a:cubicBezTo>
                    <a:pt x="475" y="109"/>
                    <a:pt x="493" y="127"/>
                    <a:pt x="516" y="127"/>
                  </a:cubicBezTo>
                  <a:lnTo>
                    <a:pt x="516" y="127"/>
                  </a:lnTo>
                  <a:cubicBezTo>
                    <a:pt x="538" y="127"/>
                    <a:pt x="556" y="109"/>
                    <a:pt x="556" y="86"/>
                  </a:cubicBezTo>
                  <a:lnTo>
                    <a:pt x="556" y="0"/>
                  </a:lnTo>
                  <a:lnTo>
                    <a:pt x="475" y="0"/>
                  </a:lnTo>
                  <a:close/>
                  <a:moveTo>
                    <a:pt x="143" y="0"/>
                  </a:moveTo>
                  <a:lnTo>
                    <a:pt x="143" y="86"/>
                  </a:lnTo>
                  <a:cubicBezTo>
                    <a:pt x="143" y="109"/>
                    <a:pt x="162" y="127"/>
                    <a:pt x="184" y="127"/>
                  </a:cubicBezTo>
                  <a:cubicBezTo>
                    <a:pt x="207" y="127"/>
                    <a:pt x="225" y="109"/>
                    <a:pt x="225" y="86"/>
                  </a:cubicBezTo>
                  <a:lnTo>
                    <a:pt x="225" y="0"/>
                  </a:lnTo>
                  <a:lnTo>
                    <a:pt x="143" y="0"/>
                  </a:lnTo>
                  <a:close/>
                  <a:moveTo>
                    <a:pt x="475" y="0"/>
                  </a:moveTo>
                  <a:lnTo>
                    <a:pt x="556" y="0"/>
                  </a:lnTo>
                  <a:moveTo>
                    <a:pt x="143" y="0"/>
                  </a:moveTo>
                  <a:lnTo>
                    <a:pt x="225" y="0"/>
                  </a:lnTo>
                  <a:moveTo>
                    <a:pt x="515" y="461"/>
                  </a:moveTo>
                  <a:lnTo>
                    <a:pt x="477" y="461"/>
                  </a:lnTo>
                  <a:cubicBezTo>
                    <a:pt x="469" y="461"/>
                    <a:pt x="462" y="454"/>
                    <a:pt x="462" y="446"/>
                  </a:cubicBezTo>
                  <a:lnTo>
                    <a:pt x="462" y="409"/>
                  </a:lnTo>
                  <a:cubicBezTo>
                    <a:pt x="462" y="401"/>
                    <a:pt x="469" y="394"/>
                    <a:pt x="477" y="394"/>
                  </a:cubicBezTo>
                  <a:lnTo>
                    <a:pt x="515" y="394"/>
                  </a:lnTo>
                  <a:cubicBezTo>
                    <a:pt x="523" y="394"/>
                    <a:pt x="529" y="401"/>
                    <a:pt x="529" y="409"/>
                  </a:cubicBezTo>
                  <a:lnTo>
                    <a:pt x="529" y="446"/>
                  </a:lnTo>
                  <a:cubicBezTo>
                    <a:pt x="529" y="454"/>
                    <a:pt x="523" y="461"/>
                    <a:pt x="515" y="461"/>
                  </a:cubicBezTo>
                  <a:close/>
                  <a:moveTo>
                    <a:pt x="414" y="461"/>
                  </a:moveTo>
                  <a:lnTo>
                    <a:pt x="377" y="461"/>
                  </a:lnTo>
                  <a:cubicBezTo>
                    <a:pt x="369" y="461"/>
                    <a:pt x="362" y="454"/>
                    <a:pt x="362" y="446"/>
                  </a:cubicBezTo>
                  <a:lnTo>
                    <a:pt x="362" y="409"/>
                  </a:lnTo>
                  <a:cubicBezTo>
                    <a:pt x="362" y="401"/>
                    <a:pt x="369" y="394"/>
                    <a:pt x="377" y="394"/>
                  </a:cubicBezTo>
                  <a:lnTo>
                    <a:pt x="414" y="394"/>
                  </a:lnTo>
                  <a:cubicBezTo>
                    <a:pt x="422" y="394"/>
                    <a:pt x="429" y="401"/>
                    <a:pt x="429" y="409"/>
                  </a:cubicBezTo>
                  <a:lnTo>
                    <a:pt x="429" y="446"/>
                  </a:lnTo>
                  <a:cubicBezTo>
                    <a:pt x="429" y="454"/>
                    <a:pt x="422" y="461"/>
                    <a:pt x="414" y="461"/>
                  </a:cubicBezTo>
                  <a:close/>
                  <a:moveTo>
                    <a:pt x="314" y="461"/>
                  </a:moveTo>
                  <a:lnTo>
                    <a:pt x="277" y="461"/>
                  </a:lnTo>
                  <a:cubicBezTo>
                    <a:pt x="269" y="461"/>
                    <a:pt x="262" y="454"/>
                    <a:pt x="262" y="446"/>
                  </a:cubicBezTo>
                  <a:lnTo>
                    <a:pt x="262" y="409"/>
                  </a:lnTo>
                  <a:cubicBezTo>
                    <a:pt x="262" y="401"/>
                    <a:pt x="269" y="394"/>
                    <a:pt x="277" y="394"/>
                  </a:cubicBezTo>
                  <a:lnTo>
                    <a:pt x="314" y="394"/>
                  </a:lnTo>
                  <a:cubicBezTo>
                    <a:pt x="322" y="394"/>
                    <a:pt x="329" y="401"/>
                    <a:pt x="329" y="409"/>
                  </a:cubicBezTo>
                  <a:lnTo>
                    <a:pt x="329" y="446"/>
                  </a:lnTo>
                  <a:cubicBezTo>
                    <a:pt x="329" y="454"/>
                    <a:pt x="322" y="461"/>
                    <a:pt x="314" y="461"/>
                  </a:cubicBezTo>
                  <a:close/>
                  <a:moveTo>
                    <a:pt x="214" y="461"/>
                  </a:moveTo>
                  <a:lnTo>
                    <a:pt x="177" y="461"/>
                  </a:lnTo>
                  <a:cubicBezTo>
                    <a:pt x="169" y="461"/>
                    <a:pt x="162" y="454"/>
                    <a:pt x="162" y="446"/>
                  </a:cubicBezTo>
                  <a:lnTo>
                    <a:pt x="162" y="409"/>
                  </a:lnTo>
                  <a:cubicBezTo>
                    <a:pt x="162" y="401"/>
                    <a:pt x="169" y="394"/>
                    <a:pt x="177" y="394"/>
                  </a:cubicBezTo>
                  <a:lnTo>
                    <a:pt x="214" y="394"/>
                  </a:lnTo>
                  <a:cubicBezTo>
                    <a:pt x="222" y="394"/>
                    <a:pt x="229" y="401"/>
                    <a:pt x="229" y="409"/>
                  </a:cubicBezTo>
                  <a:lnTo>
                    <a:pt x="229" y="446"/>
                  </a:lnTo>
                  <a:cubicBezTo>
                    <a:pt x="229" y="454"/>
                    <a:pt x="222" y="461"/>
                    <a:pt x="214" y="461"/>
                  </a:cubicBezTo>
                  <a:close/>
                  <a:moveTo>
                    <a:pt x="114" y="461"/>
                  </a:moveTo>
                  <a:lnTo>
                    <a:pt x="76" y="461"/>
                  </a:lnTo>
                  <a:cubicBezTo>
                    <a:pt x="68" y="461"/>
                    <a:pt x="62" y="454"/>
                    <a:pt x="62" y="446"/>
                  </a:cubicBezTo>
                  <a:lnTo>
                    <a:pt x="62" y="409"/>
                  </a:lnTo>
                  <a:cubicBezTo>
                    <a:pt x="62" y="401"/>
                    <a:pt x="68" y="394"/>
                    <a:pt x="76" y="394"/>
                  </a:cubicBezTo>
                  <a:lnTo>
                    <a:pt x="114" y="394"/>
                  </a:lnTo>
                  <a:cubicBezTo>
                    <a:pt x="122" y="394"/>
                    <a:pt x="129" y="401"/>
                    <a:pt x="129" y="409"/>
                  </a:cubicBezTo>
                  <a:lnTo>
                    <a:pt x="129" y="446"/>
                  </a:lnTo>
                  <a:cubicBezTo>
                    <a:pt x="129" y="454"/>
                    <a:pt x="122" y="461"/>
                    <a:pt x="114" y="461"/>
                  </a:cubicBezTo>
                  <a:close/>
                  <a:moveTo>
                    <a:pt x="580" y="354"/>
                  </a:moveTo>
                  <a:lnTo>
                    <a:pt x="612" y="354"/>
                  </a:lnTo>
                  <a:lnTo>
                    <a:pt x="612" y="322"/>
                  </a:lnTo>
                  <a:lnTo>
                    <a:pt x="580" y="322"/>
                  </a:lnTo>
                  <a:lnTo>
                    <a:pt x="580" y="354"/>
                  </a:lnTo>
                  <a:close/>
                  <a:moveTo>
                    <a:pt x="615" y="371"/>
                  </a:moveTo>
                  <a:lnTo>
                    <a:pt x="577" y="371"/>
                  </a:lnTo>
                  <a:cubicBezTo>
                    <a:pt x="569" y="371"/>
                    <a:pt x="562" y="365"/>
                    <a:pt x="562" y="357"/>
                  </a:cubicBezTo>
                  <a:lnTo>
                    <a:pt x="562" y="319"/>
                  </a:lnTo>
                  <a:cubicBezTo>
                    <a:pt x="562" y="311"/>
                    <a:pt x="569" y="304"/>
                    <a:pt x="577" y="304"/>
                  </a:cubicBezTo>
                  <a:lnTo>
                    <a:pt x="615" y="304"/>
                  </a:lnTo>
                  <a:cubicBezTo>
                    <a:pt x="623" y="304"/>
                    <a:pt x="629" y="311"/>
                    <a:pt x="629" y="319"/>
                  </a:cubicBezTo>
                  <a:lnTo>
                    <a:pt x="629" y="357"/>
                  </a:lnTo>
                  <a:cubicBezTo>
                    <a:pt x="629" y="365"/>
                    <a:pt x="623" y="371"/>
                    <a:pt x="615" y="371"/>
                  </a:cubicBezTo>
                  <a:close/>
                  <a:moveTo>
                    <a:pt x="515" y="371"/>
                  </a:moveTo>
                  <a:lnTo>
                    <a:pt x="477" y="371"/>
                  </a:lnTo>
                  <a:cubicBezTo>
                    <a:pt x="469" y="371"/>
                    <a:pt x="462" y="365"/>
                    <a:pt x="462" y="357"/>
                  </a:cubicBezTo>
                  <a:lnTo>
                    <a:pt x="462" y="319"/>
                  </a:lnTo>
                  <a:cubicBezTo>
                    <a:pt x="462" y="311"/>
                    <a:pt x="469" y="304"/>
                    <a:pt x="477" y="304"/>
                  </a:cubicBezTo>
                  <a:lnTo>
                    <a:pt x="515" y="304"/>
                  </a:lnTo>
                  <a:cubicBezTo>
                    <a:pt x="523" y="304"/>
                    <a:pt x="529" y="311"/>
                    <a:pt x="529" y="319"/>
                  </a:cubicBezTo>
                  <a:lnTo>
                    <a:pt x="529" y="357"/>
                  </a:lnTo>
                  <a:cubicBezTo>
                    <a:pt x="529" y="365"/>
                    <a:pt x="523" y="371"/>
                    <a:pt x="515" y="371"/>
                  </a:cubicBezTo>
                  <a:close/>
                  <a:moveTo>
                    <a:pt x="414" y="371"/>
                  </a:moveTo>
                  <a:lnTo>
                    <a:pt x="377" y="371"/>
                  </a:lnTo>
                  <a:cubicBezTo>
                    <a:pt x="369" y="371"/>
                    <a:pt x="362" y="365"/>
                    <a:pt x="362" y="357"/>
                  </a:cubicBezTo>
                  <a:lnTo>
                    <a:pt x="362" y="319"/>
                  </a:lnTo>
                  <a:cubicBezTo>
                    <a:pt x="362" y="311"/>
                    <a:pt x="369" y="304"/>
                    <a:pt x="377" y="304"/>
                  </a:cubicBezTo>
                  <a:lnTo>
                    <a:pt x="414" y="304"/>
                  </a:lnTo>
                  <a:cubicBezTo>
                    <a:pt x="422" y="304"/>
                    <a:pt x="429" y="311"/>
                    <a:pt x="429" y="319"/>
                  </a:cubicBezTo>
                  <a:lnTo>
                    <a:pt x="429" y="357"/>
                  </a:lnTo>
                  <a:cubicBezTo>
                    <a:pt x="429" y="365"/>
                    <a:pt x="422" y="371"/>
                    <a:pt x="414" y="371"/>
                  </a:cubicBezTo>
                  <a:close/>
                  <a:moveTo>
                    <a:pt x="314" y="371"/>
                  </a:moveTo>
                  <a:lnTo>
                    <a:pt x="277" y="371"/>
                  </a:lnTo>
                  <a:cubicBezTo>
                    <a:pt x="269" y="371"/>
                    <a:pt x="262" y="365"/>
                    <a:pt x="262" y="357"/>
                  </a:cubicBezTo>
                  <a:lnTo>
                    <a:pt x="262" y="319"/>
                  </a:lnTo>
                  <a:cubicBezTo>
                    <a:pt x="262" y="311"/>
                    <a:pt x="269" y="304"/>
                    <a:pt x="277" y="304"/>
                  </a:cubicBezTo>
                  <a:lnTo>
                    <a:pt x="314" y="304"/>
                  </a:lnTo>
                  <a:cubicBezTo>
                    <a:pt x="322" y="304"/>
                    <a:pt x="329" y="311"/>
                    <a:pt x="329" y="319"/>
                  </a:cubicBezTo>
                  <a:lnTo>
                    <a:pt x="329" y="357"/>
                  </a:lnTo>
                  <a:cubicBezTo>
                    <a:pt x="329" y="365"/>
                    <a:pt x="322" y="371"/>
                    <a:pt x="314" y="371"/>
                  </a:cubicBezTo>
                  <a:close/>
                  <a:moveTo>
                    <a:pt x="214" y="371"/>
                  </a:moveTo>
                  <a:lnTo>
                    <a:pt x="177" y="371"/>
                  </a:lnTo>
                  <a:cubicBezTo>
                    <a:pt x="169" y="371"/>
                    <a:pt x="162" y="365"/>
                    <a:pt x="162" y="357"/>
                  </a:cubicBezTo>
                  <a:lnTo>
                    <a:pt x="162" y="319"/>
                  </a:lnTo>
                  <a:cubicBezTo>
                    <a:pt x="162" y="311"/>
                    <a:pt x="169" y="304"/>
                    <a:pt x="177" y="304"/>
                  </a:cubicBezTo>
                  <a:lnTo>
                    <a:pt x="214" y="304"/>
                  </a:lnTo>
                  <a:cubicBezTo>
                    <a:pt x="222" y="304"/>
                    <a:pt x="229" y="311"/>
                    <a:pt x="229" y="319"/>
                  </a:cubicBezTo>
                  <a:lnTo>
                    <a:pt x="229" y="357"/>
                  </a:lnTo>
                  <a:cubicBezTo>
                    <a:pt x="229" y="365"/>
                    <a:pt x="222" y="371"/>
                    <a:pt x="214" y="371"/>
                  </a:cubicBezTo>
                  <a:close/>
                  <a:moveTo>
                    <a:pt x="114" y="371"/>
                  </a:moveTo>
                  <a:lnTo>
                    <a:pt x="76" y="371"/>
                  </a:lnTo>
                  <a:cubicBezTo>
                    <a:pt x="68" y="371"/>
                    <a:pt x="62" y="365"/>
                    <a:pt x="62" y="357"/>
                  </a:cubicBezTo>
                  <a:lnTo>
                    <a:pt x="62" y="319"/>
                  </a:lnTo>
                  <a:cubicBezTo>
                    <a:pt x="62" y="311"/>
                    <a:pt x="68" y="304"/>
                    <a:pt x="76" y="304"/>
                  </a:cubicBezTo>
                  <a:lnTo>
                    <a:pt x="114" y="304"/>
                  </a:lnTo>
                  <a:cubicBezTo>
                    <a:pt x="122" y="304"/>
                    <a:pt x="129" y="311"/>
                    <a:pt x="129" y="319"/>
                  </a:cubicBezTo>
                  <a:lnTo>
                    <a:pt x="129" y="357"/>
                  </a:lnTo>
                  <a:cubicBezTo>
                    <a:pt x="129" y="365"/>
                    <a:pt x="122" y="371"/>
                    <a:pt x="114" y="371"/>
                  </a:cubicBezTo>
                  <a:close/>
                  <a:moveTo>
                    <a:pt x="580" y="264"/>
                  </a:moveTo>
                  <a:lnTo>
                    <a:pt x="612" y="264"/>
                  </a:lnTo>
                  <a:lnTo>
                    <a:pt x="612" y="232"/>
                  </a:lnTo>
                  <a:lnTo>
                    <a:pt x="580" y="232"/>
                  </a:lnTo>
                  <a:lnTo>
                    <a:pt x="580" y="264"/>
                  </a:lnTo>
                  <a:close/>
                  <a:moveTo>
                    <a:pt x="615" y="282"/>
                  </a:moveTo>
                  <a:lnTo>
                    <a:pt x="577" y="282"/>
                  </a:lnTo>
                  <a:cubicBezTo>
                    <a:pt x="569" y="282"/>
                    <a:pt x="562" y="275"/>
                    <a:pt x="562" y="267"/>
                  </a:cubicBezTo>
                  <a:lnTo>
                    <a:pt x="562" y="229"/>
                  </a:lnTo>
                  <a:cubicBezTo>
                    <a:pt x="562" y="221"/>
                    <a:pt x="569" y="215"/>
                    <a:pt x="577" y="215"/>
                  </a:cubicBezTo>
                  <a:lnTo>
                    <a:pt x="615" y="215"/>
                  </a:lnTo>
                  <a:cubicBezTo>
                    <a:pt x="623" y="215"/>
                    <a:pt x="629" y="221"/>
                    <a:pt x="629" y="229"/>
                  </a:cubicBezTo>
                  <a:lnTo>
                    <a:pt x="629" y="267"/>
                  </a:lnTo>
                  <a:cubicBezTo>
                    <a:pt x="629" y="275"/>
                    <a:pt x="623" y="282"/>
                    <a:pt x="615" y="282"/>
                  </a:cubicBezTo>
                  <a:close/>
                  <a:moveTo>
                    <a:pt x="515" y="282"/>
                  </a:moveTo>
                  <a:lnTo>
                    <a:pt x="477" y="282"/>
                  </a:lnTo>
                  <a:cubicBezTo>
                    <a:pt x="469" y="282"/>
                    <a:pt x="462" y="275"/>
                    <a:pt x="462" y="267"/>
                  </a:cubicBezTo>
                  <a:lnTo>
                    <a:pt x="462" y="229"/>
                  </a:lnTo>
                  <a:cubicBezTo>
                    <a:pt x="462" y="221"/>
                    <a:pt x="469" y="215"/>
                    <a:pt x="477" y="215"/>
                  </a:cubicBezTo>
                  <a:lnTo>
                    <a:pt x="515" y="215"/>
                  </a:lnTo>
                  <a:cubicBezTo>
                    <a:pt x="523" y="215"/>
                    <a:pt x="529" y="221"/>
                    <a:pt x="529" y="229"/>
                  </a:cubicBezTo>
                  <a:lnTo>
                    <a:pt x="529" y="267"/>
                  </a:lnTo>
                  <a:cubicBezTo>
                    <a:pt x="529" y="275"/>
                    <a:pt x="523" y="282"/>
                    <a:pt x="515" y="282"/>
                  </a:cubicBezTo>
                  <a:close/>
                  <a:moveTo>
                    <a:pt x="414" y="282"/>
                  </a:moveTo>
                  <a:lnTo>
                    <a:pt x="377" y="282"/>
                  </a:lnTo>
                  <a:cubicBezTo>
                    <a:pt x="369" y="282"/>
                    <a:pt x="362" y="275"/>
                    <a:pt x="362" y="267"/>
                  </a:cubicBezTo>
                  <a:lnTo>
                    <a:pt x="362" y="229"/>
                  </a:lnTo>
                  <a:cubicBezTo>
                    <a:pt x="362" y="221"/>
                    <a:pt x="369" y="215"/>
                    <a:pt x="377" y="215"/>
                  </a:cubicBezTo>
                  <a:lnTo>
                    <a:pt x="414" y="215"/>
                  </a:lnTo>
                  <a:cubicBezTo>
                    <a:pt x="422" y="215"/>
                    <a:pt x="429" y="221"/>
                    <a:pt x="429" y="229"/>
                  </a:cubicBezTo>
                  <a:lnTo>
                    <a:pt x="429" y="267"/>
                  </a:lnTo>
                  <a:cubicBezTo>
                    <a:pt x="429" y="275"/>
                    <a:pt x="422" y="282"/>
                    <a:pt x="414" y="282"/>
                  </a:cubicBezTo>
                  <a:close/>
                  <a:moveTo>
                    <a:pt x="314" y="282"/>
                  </a:moveTo>
                  <a:lnTo>
                    <a:pt x="277" y="282"/>
                  </a:lnTo>
                  <a:cubicBezTo>
                    <a:pt x="269" y="282"/>
                    <a:pt x="262" y="275"/>
                    <a:pt x="262" y="267"/>
                  </a:cubicBezTo>
                  <a:lnTo>
                    <a:pt x="262" y="229"/>
                  </a:lnTo>
                  <a:cubicBezTo>
                    <a:pt x="262" y="221"/>
                    <a:pt x="269" y="215"/>
                    <a:pt x="277" y="215"/>
                  </a:cubicBezTo>
                  <a:lnTo>
                    <a:pt x="314" y="215"/>
                  </a:lnTo>
                  <a:cubicBezTo>
                    <a:pt x="322" y="215"/>
                    <a:pt x="329" y="221"/>
                    <a:pt x="329" y="229"/>
                  </a:cubicBezTo>
                  <a:lnTo>
                    <a:pt x="329" y="267"/>
                  </a:lnTo>
                  <a:cubicBezTo>
                    <a:pt x="329" y="275"/>
                    <a:pt x="322" y="282"/>
                    <a:pt x="314" y="282"/>
                  </a:cubicBezTo>
                  <a:close/>
                  <a:moveTo>
                    <a:pt x="214" y="282"/>
                  </a:moveTo>
                  <a:lnTo>
                    <a:pt x="177" y="282"/>
                  </a:lnTo>
                  <a:cubicBezTo>
                    <a:pt x="169" y="282"/>
                    <a:pt x="162" y="275"/>
                    <a:pt x="162" y="267"/>
                  </a:cubicBezTo>
                  <a:lnTo>
                    <a:pt x="162" y="229"/>
                  </a:lnTo>
                  <a:cubicBezTo>
                    <a:pt x="162" y="221"/>
                    <a:pt x="169" y="215"/>
                    <a:pt x="177" y="215"/>
                  </a:cubicBezTo>
                  <a:lnTo>
                    <a:pt x="214" y="215"/>
                  </a:lnTo>
                  <a:cubicBezTo>
                    <a:pt x="222" y="215"/>
                    <a:pt x="229" y="221"/>
                    <a:pt x="229" y="229"/>
                  </a:cubicBezTo>
                  <a:lnTo>
                    <a:pt x="229" y="267"/>
                  </a:lnTo>
                  <a:cubicBezTo>
                    <a:pt x="229" y="275"/>
                    <a:pt x="222" y="282"/>
                    <a:pt x="214" y="28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299" tIns="45649" rIns="91299" bIns="45649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798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37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767272AC-BB5F-7543-B1B7-ABAF68A48BE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035521" y="3344245"/>
              <a:ext cx="299267" cy="168081"/>
            </a:xfrm>
            <a:custGeom>
              <a:gdLst>
                <a:gd name="T0" fmla="*/ 225 w 767"/>
                <a:gd name="T1" fmla="*/ 366 h 429"/>
                <a:gd name="T2" fmla="*/ 225 w 767"/>
                <a:gd name="T3" fmla="*/ 63 h 429"/>
                <a:gd name="T4" fmla="*/ 66 w 767"/>
                <a:gd name="T5" fmla="*/ 63 h 429"/>
                <a:gd name="T6" fmla="*/ 66 w 767"/>
                <a:gd name="T7" fmla="*/ 366 h 429"/>
                <a:gd name="T8" fmla="*/ 225 w 767"/>
                <a:gd name="T9" fmla="*/ 366 h 429"/>
                <a:gd name="T10" fmla="*/ 427 w 767"/>
                <a:gd name="T11" fmla="*/ 366 h 429"/>
                <a:gd name="T12" fmla="*/ 427 w 767"/>
                <a:gd name="T13" fmla="*/ 63 h 429"/>
                <a:gd name="T14" fmla="*/ 268 w 767"/>
                <a:gd name="T15" fmla="*/ 63 h 429"/>
                <a:gd name="T16" fmla="*/ 268 w 767"/>
                <a:gd name="T17" fmla="*/ 366 h 429"/>
                <a:gd name="T18" fmla="*/ 427 w 767"/>
                <a:gd name="T19" fmla="*/ 366 h 429"/>
                <a:gd name="T20" fmla="*/ 629 w 767"/>
                <a:gd name="T21" fmla="*/ 366 h 429"/>
                <a:gd name="T22" fmla="*/ 629 w 767"/>
                <a:gd name="T23" fmla="*/ 63 h 429"/>
                <a:gd name="T24" fmla="*/ 470 w 767"/>
                <a:gd name="T25" fmla="*/ 63 h 429"/>
                <a:gd name="T26" fmla="*/ 470 w 767"/>
                <a:gd name="T27" fmla="*/ 366 h 429"/>
                <a:gd name="T28" fmla="*/ 629 w 767"/>
                <a:gd name="T29" fmla="*/ 366 h 429"/>
                <a:gd name="T30" fmla="*/ 694 w 767"/>
                <a:gd name="T31" fmla="*/ 0 h 429"/>
                <a:gd name="T32" fmla="*/ 694 w 767"/>
                <a:gd name="T33" fmla="*/ 5 h 429"/>
                <a:gd name="T34" fmla="*/ 694 w 767"/>
                <a:gd name="T35" fmla="*/ 106 h 429"/>
                <a:gd name="T36" fmla="*/ 763 w 767"/>
                <a:gd name="T37" fmla="*/ 106 h 429"/>
                <a:gd name="T38" fmla="*/ 767 w 767"/>
                <a:gd name="T39" fmla="*/ 106 h 429"/>
                <a:gd name="T40" fmla="*/ 767 w 767"/>
                <a:gd name="T41" fmla="*/ 110 h 429"/>
                <a:gd name="T42" fmla="*/ 767 w 767"/>
                <a:gd name="T43" fmla="*/ 319 h 429"/>
                <a:gd name="T44" fmla="*/ 767 w 767"/>
                <a:gd name="T45" fmla="*/ 324 h 429"/>
                <a:gd name="T46" fmla="*/ 763 w 767"/>
                <a:gd name="T47" fmla="*/ 324 h 429"/>
                <a:gd name="T48" fmla="*/ 694 w 767"/>
                <a:gd name="T49" fmla="*/ 324 h 429"/>
                <a:gd name="T50" fmla="*/ 694 w 767"/>
                <a:gd name="T51" fmla="*/ 425 h 429"/>
                <a:gd name="T52" fmla="*/ 694 w 767"/>
                <a:gd name="T53" fmla="*/ 429 h 429"/>
                <a:gd name="T54" fmla="*/ 690 w 767"/>
                <a:gd name="T55" fmla="*/ 429 h 429"/>
                <a:gd name="T56" fmla="*/ 4 w 767"/>
                <a:gd name="T57" fmla="*/ 429 h 429"/>
                <a:gd name="T58" fmla="*/ 0 w 767"/>
                <a:gd name="T59" fmla="*/ 429 h 429"/>
                <a:gd name="T60" fmla="*/ 0 w 767"/>
                <a:gd name="T61" fmla="*/ 425 h 429"/>
                <a:gd name="T62" fmla="*/ 0 w 767"/>
                <a:gd name="T63" fmla="*/ 5 h 429"/>
                <a:gd name="T64" fmla="*/ 0 w 767"/>
                <a:gd name="T65" fmla="*/ 0 h 429"/>
                <a:gd name="T66" fmla="*/ 4 w 767"/>
                <a:gd name="T67" fmla="*/ 0 h 429"/>
                <a:gd name="T68" fmla="*/ 690 w 767"/>
                <a:gd name="T69" fmla="*/ 0 h 429"/>
                <a:gd name="T70" fmla="*/ 694 w 767"/>
                <a:gd name="T71" fmla="*/ 0 h 4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67" h="429">
                  <a:moveTo>
                    <a:pt x="225" y="366"/>
                  </a:moveTo>
                  <a:lnTo>
                    <a:pt x="225" y="63"/>
                  </a:lnTo>
                  <a:lnTo>
                    <a:pt x="66" y="63"/>
                  </a:lnTo>
                  <a:lnTo>
                    <a:pt x="66" y="366"/>
                  </a:lnTo>
                  <a:lnTo>
                    <a:pt x="225" y="366"/>
                  </a:lnTo>
                  <a:close/>
                  <a:moveTo>
                    <a:pt x="427" y="366"/>
                  </a:moveTo>
                  <a:lnTo>
                    <a:pt x="427" y="63"/>
                  </a:lnTo>
                  <a:lnTo>
                    <a:pt x="268" y="63"/>
                  </a:lnTo>
                  <a:lnTo>
                    <a:pt x="268" y="366"/>
                  </a:lnTo>
                  <a:lnTo>
                    <a:pt x="427" y="366"/>
                  </a:lnTo>
                  <a:close/>
                  <a:moveTo>
                    <a:pt x="629" y="366"/>
                  </a:moveTo>
                  <a:lnTo>
                    <a:pt x="629" y="63"/>
                  </a:lnTo>
                  <a:lnTo>
                    <a:pt x="470" y="63"/>
                  </a:lnTo>
                  <a:lnTo>
                    <a:pt x="470" y="366"/>
                  </a:lnTo>
                  <a:lnTo>
                    <a:pt x="629" y="366"/>
                  </a:lnTo>
                  <a:close/>
                  <a:moveTo>
                    <a:pt x="694" y="0"/>
                  </a:moveTo>
                  <a:lnTo>
                    <a:pt x="694" y="5"/>
                  </a:lnTo>
                  <a:lnTo>
                    <a:pt x="694" y="106"/>
                  </a:lnTo>
                  <a:lnTo>
                    <a:pt x="763" y="106"/>
                  </a:lnTo>
                  <a:lnTo>
                    <a:pt x="767" y="106"/>
                  </a:lnTo>
                  <a:lnTo>
                    <a:pt x="767" y="110"/>
                  </a:lnTo>
                  <a:lnTo>
                    <a:pt x="767" y="319"/>
                  </a:lnTo>
                  <a:lnTo>
                    <a:pt x="767" y="324"/>
                  </a:lnTo>
                  <a:lnTo>
                    <a:pt x="763" y="324"/>
                  </a:lnTo>
                  <a:lnTo>
                    <a:pt x="694" y="324"/>
                  </a:lnTo>
                  <a:lnTo>
                    <a:pt x="694" y="425"/>
                  </a:lnTo>
                  <a:lnTo>
                    <a:pt x="694" y="429"/>
                  </a:lnTo>
                  <a:lnTo>
                    <a:pt x="690" y="429"/>
                  </a:lnTo>
                  <a:lnTo>
                    <a:pt x="4" y="429"/>
                  </a:lnTo>
                  <a:lnTo>
                    <a:pt x="0" y="429"/>
                  </a:lnTo>
                  <a:lnTo>
                    <a:pt x="0" y="425"/>
                  </a:lnTo>
                  <a:lnTo>
                    <a:pt x="0" y="5"/>
                  </a:lnTo>
                  <a:lnTo>
                    <a:pt x="0" y="0"/>
                  </a:lnTo>
                  <a:lnTo>
                    <a:pt x="4" y="0"/>
                  </a:lnTo>
                  <a:lnTo>
                    <a:pt x="690" y="0"/>
                  </a:lnTo>
                  <a:lnTo>
                    <a:pt x="694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299" tIns="45649" rIns="91299" bIns="45649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798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38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CE311517-299C-0B43-80C2-14978FA69388}"/>
                </a:ext>
              </a:extLst>
            </p:cNvPr>
            <p:cNvSpPr/>
            <p:nvPr/>
          </p:nvSpPr>
          <p:spPr bwMode="auto">
            <a:xfrm>
              <a:off x="4149016" y="4870671"/>
              <a:ext cx="7114529" cy="2580032"/>
            </a:xfrm>
            <a:custGeom>
              <a:gdLst>
                <a:gd name="T0" fmla="*/ 1652 w 2100"/>
                <a:gd name="T1" fmla="*/ 1 h 761"/>
                <a:gd name="T2" fmla="*/ 1849 w 2100"/>
                <a:gd name="T3" fmla="*/ 198 h 761"/>
                <a:gd name="T4" fmla="*/ 1652 w 2100"/>
                <a:gd name="T5" fmla="*/ 395 h 761"/>
                <a:gd name="T6" fmla="*/ 265 w 2100"/>
                <a:gd name="T7" fmla="*/ 395 h 761"/>
                <a:gd name="T8" fmla="*/ 265 w 2100"/>
                <a:gd name="T9" fmla="*/ 280 h 761"/>
                <a:gd name="T10" fmla="*/ 0 w 2100"/>
                <a:gd name="T11" fmla="*/ 520 h 761"/>
                <a:gd name="T12" fmla="*/ 265 w 2100"/>
                <a:gd name="T13" fmla="*/ 761 h 761"/>
                <a:gd name="T14" fmla="*/ 265 w 2100"/>
                <a:gd name="T15" fmla="*/ 645 h 761"/>
                <a:gd name="T16" fmla="*/ 1652 w 2100"/>
                <a:gd name="T17" fmla="*/ 645 h 761"/>
                <a:gd name="T18" fmla="*/ 2100 w 2100"/>
                <a:gd name="T19" fmla="*/ 198 h 761"/>
                <a:gd name="T20" fmla="*/ 2054 w 2100"/>
                <a:gd name="T21" fmla="*/ 0 h 761"/>
                <a:gd name="T22" fmla="*/ 1652 w 2100"/>
                <a:gd name="T23" fmla="*/ 0 h 761"/>
                <a:gd name="T24" fmla="*/ 1652 w 2100"/>
                <a:gd name="T25" fmla="*/ 1 h 7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100" h="761">
                  <a:moveTo>
                    <a:pt x="1652" y="1"/>
                  </a:moveTo>
                  <a:cubicBezTo>
                    <a:pt x="1761" y="1"/>
                    <a:pt x="1849" y="89"/>
                    <a:pt x="1849" y="198"/>
                  </a:cubicBezTo>
                  <a:cubicBezTo>
                    <a:pt x="1849" y="307"/>
                    <a:pt x="1761" y="395"/>
                    <a:pt x="1652" y="395"/>
                  </a:cubicBezTo>
                  <a:cubicBezTo>
                    <a:pt x="265" y="395"/>
                    <a:pt x="265" y="395"/>
                    <a:pt x="265" y="395"/>
                  </a:cubicBezTo>
                  <a:cubicBezTo>
                    <a:pt x="265" y="280"/>
                    <a:pt x="265" y="280"/>
                    <a:pt x="265" y="280"/>
                  </a:cubicBezTo>
                  <a:cubicBezTo>
                    <a:pt x="265" y="280"/>
                    <a:pt x="217" y="481"/>
                    <a:pt x="0" y="520"/>
                  </a:cubicBezTo>
                  <a:cubicBezTo>
                    <a:pt x="217" y="560"/>
                    <a:pt x="265" y="761"/>
                    <a:pt x="265" y="761"/>
                  </a:cubicBezTo>
                  <a:cubicBezTo>
                    <a:pt x="265" y="645"/>
                    <a:pt x="265" y="645"/>
                    <a:pt x="265" y="645"/>
                  </a:cubicBezTo>
                  <a:cubicBezTo>
                    <a:pt x="1652" y="645"/>
                    <a:pt x="1652" y="645"/>
                    <a:pt x="1652" y="645"/>
                  </a:cubicBezTo>
                  <a:cubicBezTo>
                    <a:pt x="1899" y="645"/>
                    <a:pt x="2100" y="445"/>
                    <a:pt x="2100" y="198"/>
                  </a:cubicBezTo>
                  <a:cubicBezTo>
                    <a:pt x="2100" y="127"/>
                    <a:pt x="2083" y="60"/>
                    <a:pt x="2054" y="0"/>
                  </a:cubicBezTo>
                  <a:cubicBezTo>
                    <a:pt x="1652" y="0"/>
                    <a:pt x="1652" y="0"/>
                    <a:pt x="1652" y="0"/>
                  </a:cubicBezTo>
                  <a:cubicBezTo>
                    <a:pt x="1652" y="1"/>
                    <a:pt x="1652" y="1"/>
                    <a:pt x="1652" y="1"/>
                  </a:cubicBezTo>
                </a:path>
              </a:pathLst>
            </a:custGeom>
            <a:gradFill>
              <a:gsLst>
                <a:gs pos="0">
                  <a:schemeClr val="accent2"/>
                </a:gs>
                <a:gs pos="100000">
                  <a:schemeClr val="accent2">
                    <a:lumMod val="75000"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39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67DA5A68-8605-9944-808B-0AA26135D9E8}"/>
                </a:ext>
              </a:extLst>
            </p:cNvPr>
            <p:cNvSpPr/>
            <p:nvPr/>
          </p:nvSpPr>
          <p:spPr bwMode="auto">
            <a:xfrm>
              <a:off x="8223639" y="3629689"/>
              <a:ext cx="7111149" cy="2580032"/>
            </a:xfrm>
            <a:custGeom>
              <a:gdLst>
                <a:gd name="T0" fmla="*/ 1835 w 2099"/>
                <a:gd name="T1" fmla="*/ 0 h 761"/>
                <a:gd name="T2" fmla="*/ 1835 w 2099"/>
                <a:gd name="T3" fmla="*/ 116 h 761"/>
                <a:gd name="T4" fmla="*/ 448 w 2099"/>
                <a:gd name="T5" fmla="*/ 116 h 761"/>
                <a:gd name="T6" fmla="*/ 0 w 2099"/>
                <a:gd name="T7" fmla="*/ 563 h 761"/>
                <a:gd name="T8" fmla="*/ 46 w 2099"/>
                <a:gd name="T9" fmla="*/ 761 h 761"/>
                <a:gd name="T10" fmla="*/ 448 w 2099"/>
                <a:gd name="T11" fmla="*/ 761 h 761"/>
                <a:gd name="T12" fmla="*/ 448 w 2099"/>
                <a:gd name="T13" fmla="*/ 760 h 761"/>
                <a:gd name="T14" fmla="*/ 251 w 2099"/>
                <a:gd name="T15" fmla="*/ 563 h 761"/>
                <a:gd name="T16" fmla="*/ 448 w 2099"/>
                <a:gd name="T17" fmla="*/ 366 h 761"/>
                <a:gd name="T18" fmla="*/ 1835 w 2099"/>
                <a:gd name="T19" fmla="*/ 366 h 761"/>
                <a:gd name="T20" fmla="*/ 1835 w 2099"/>
                <a:gd name="T21" fmla="*/ 481 h 761"/>
                <a:gd name="T22" fmla="*/ 2099 w 2099"/>
                <a:gd name="T23" fmla="*/ 241 h 761"/>
                <a:gd name="T24" fmla="*/ 1835 w 2099"/>
                <a:gd name="T25" fmla="*/ 0 h 7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099" h="761">
                  <a:moveTo>
                    <a:pt x="1835" y="0"/>
                  </a:moveTo>
                  <a:cubicBezTo>
                    <a:pt x="1835" y="116"/>
                    <a:pt x="1835" y="116"/>
                    <a:pt x="1835" y="116"/>
                  </a:cubicBezTo>
                  <a:cubicBezTo>
                    <a:pt x="448" y="116"/>
                    <a:pt x="448" y="116"/>
                    <a:pt x="448" y="116"/>
                  </a:cubicBezTo>
                  <a:cubicBezTo>
                    <a:pt x="200" y="116"/>
                    <a:pt x="0" y="316"/>
                    <a:pt x="0" y="563"/>
                  </a:cubicBezTo>
                  <a:cubicBezTo>
                    <a:pt x="0" y="634"/>
                    <a:pt x="17" y="701"/>
                    <a:pt x="46" y="761"/>
                  </a:cubicBezTo>
                  <a:cubicBezTo>
                    <a:pt x="448" y="761"/>
                    <a:pt x="448" y="761"/>
                    <a:pt x="448" y="761"/>
                  </a:cubicBezTo>
                  <a:cubicBezTo>
                    <a:pt x="448" y="760"/>
                    <a:pt x="448" y="760"/>
                    <a:pt x="448" y="760"/>
                  </a:cubicBezTo>
                  <a:cubicBezTo>
                    <a:pt x="339" y="760"/>
                    <a:pt x="251" y="672"/>
                    <a:pt x="251" y="563"/>
                  </a:cubicBezTo>
                  <a:cubicBezTo>
                    <a:pt x="251" y="454"/>
                    <a:pt x="339" y="366"/>
                    <a:pt x="448" y="366"/>
                  </a:cubicBezTo>
                  <a:cubicBezTo>
                    <a:pt x="1835" y="366"/>
                    <a:pt x="1835" y="366"/>
                    <a:pt x="1835" y="366"/>
                  </a:cubicBezTo>
                  <a:cubicBezTo>
                    <a:pt x="1835" y="481"/>
                    <a:pt x="1835" y="481"/>
                    <a:pt x="1835" y="481"/>
                  </a:cubicBezTo>
                  <a:cubicBezTo>
                    <a:pt x="1835" y="481"/>
                    <a:pt x="1882" y="280"/>
                    <a:pt x="2099" y="241"/>
                  </a:cubicBezTo>
                  <a:cubicBezTo>
                    <a:pt x="1882" y="201"/>
                    <a:pt x="1835" y="0"/>
                    <a:pt x="1835" y="0"/>
                  </a:cubicBezTo>
                </a:path>
              </a:pathLst>
            </a:custGeom>
            <a:gradFill>
              <a:gsLst>
                <a:gs pos="0">
                  <a:schemeClr val="accent2"/>
                </a:gs>
                <a:gs pos="100000">
                  <a:schemeClr val="accent2">
                    <a:lumMod val="75000"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  <p:sp>
          <p:nvSpPr>
            <p:cNvPr id="40" name="深度视觉·原创设计 https://www.docer.com/works?userid=22383862">
              <a:extLst>
                <a:ext uri="{FF2B5EF4-FFF2-40B4-BE49-F238E27FC236}">
                  <a16:creationId xmlns:a16="http://schemas.microsoft.com/office/drawing/2014/main" id="{E4DFA337-C12D-2B49-81FC-82B161AB73D8}"/>
                </a:ext>
              </a:extLst>
            </p:cNvPr>
            <p:cNvSpPr/>
            <p:nvPr/>
          </p:nvSpPr>
          <p:spPr bwMode="auto">
            <a:xfrm>
              <a:off x="7361375" y="2777569"/>
              <a:ext cx="6590408" cy="3432153"/>
            </a:xfrm>
            <a:custGeom>
              <a:gdLst>
                <a:gd name="T0" fmla="*/ 1682 w 1946"/>
                <a:gd name="T1" fmla="*/ 0 h 1013"/>
                <a:gd name="T2" fmla="*/ 1682 w 1946"/>
                <a:gd name="T3" fmla="*/ 112 h 1013"/>
                <a:gd name="T4" fmla="*/ 703 w 1946"/>
                <a:gd name="T5" fmla="*/ 112 h 1013"/>
                <a:gd name="T6" fmla="*/ 0 w 1946"/>
                <a:gd name="T7" fmla="*/ 815 h 1013"/>
                <a:gd name="T8" fmla="*/ 28 w 1946"/>
                <a:gd name="T9" fmla="*/ 1013 h 1013"/>
                <a:gd name="T10" fmla="*/ 301 w 1946"/>
                <a:gd name="T11" fmla="*/ 1013 h 1013"/>
                <a:gd name="T12" fmla="*/ 255 w 1946"/>
                <a:gd name="T13" fmla="*/ 815 h 1013"/>
                <a:gd name="T14" fmla="*/ 703 w 1946"/>
                <a:gd name="T15" fmla="*/ 368 h 1013"/>
                <a:gd name="T16" fmla="*/ 1682 w 1946"/>
                <a:gd name="T17" fmla="*/ 368 h 1013"/>
                <a:gd name="T18" fmla="*/ 1682 w 1946"/>
                <a:gd name="T19" fmla="*/ 481 h 1013"/>
                <a:gd name="T20" fmla="*/ 1946 w 1946"/>
                <a:gd name="T21" fmla="*/ 241 h 1013"/>
                <a:gd name="T22" fmla="*/ 1682 w 1946"/>
                <a:gd name="T23" fmla="*/ 0 h 10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946" h="1013">
                  <a:moveTo>
                    <a:pt x="1682" y="0"/>
                  </a:moveTo>
                  <a:cubicBezTo>
                    <a:pt x="1682" y="112"/>
                    <a:pt x="1682" y="112"/>
                    <a:pt x="1682" y="112"/>
                  </a:cubicBezTo>
                  <a:cubicBezTo>
                    <a:pt x="703" y="112"/>
                    <a:pt x="703" y="112"/>
                    <a:pt x="703" y="112"/>
                  </a:cubicBezTo>
                  <a:cubicBezTo>
                    <a:pt x="314" y="112"/>
                    <a:pt x="0" y="427"/>
                    <a:pt x="0" y="815"/>
                  </a:cubicBezTo>
                  <a:cubicBezTo>
                    <a:pt x="0" y="884"/>
                    <a:pt x="9" y="950"/>
                    <a:pt x="28" y="1013"/>
                  </a:cubicBezTo>
                  <a:cubicBezTo>
                    <a:pt x="301" y="1013"/>
                    <a:pt x="301" y="1013"/>
                    <a:pt x="301" y="1013"/>
                  </a:cubicBezTo>
                  <a:cubicBezTo>
                    <a:pt x="272" y="953"/>
                    <a:pt x="255" y="886"/>
                    <a:pt x="255" y="815"/>
                  </a:cubicBezTo>
                  <a:cubicBezTo>
                    <a:pt x="255" y="568"/>
                    <a:pt x="455" y="368"/>
                    <a:pt x="703" y="368"/>
                  </a:cubicBezTo>
                  <a:cubicBezTo>
                    <a:pt x="1682" y="368"/>
                    <a:pt x="1682" y="368"/>
                    <a:pt x="1682" y="368"/>
                  </a:cubicBezTo>
                  <a:cubicBezTo>
                    <a:pt x="1682" y="481"/>
                    <a:pt x="1682" y="481"/>
                    <a:pt x="1682" y="481"/>
                  </a:cubicBezTo>
                  <a:cubicBezTo>
                    <a:pt x="1682" y="481"/>
                    <a:pt x="1729" y="280"/>
                    <a:pt x="1946" y="241"/>
                  </a:cubicBezTo>
                  <a:cubicBezTo>
                    <a:pt x="1729" y="201"/>
                    <a:pt x="1682" y="0"/>
                    <a:pt x="1682" y="0"/>
                  </a:cubicBezTo>
                </a:path>
              </a:pathLst>
            </a:custGeom>
            <a:gradFill>
              <a:gsLst>
                <a:gs pos="0">
                  <a:schemeClr val="accent1"/>
                </a:gs>
                <a:gs pos="100000">
                  <a:schemeClr val="accent1">
                    <a:lumMod val="75000"/>
                  </a:schemeClr>
                </a:gs>
              </a:gsLst>
              <a:lin ang="5400000" scaled="1"/>
            </a:gradFill>
            <a:ln w="9525">
              <a:noFill/>
              <a:round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21731" tIns="60866" rIns="121731" bIns="6086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396">
                <a:latin typeface="Source Han Sans CN" panose="020b0500000000000000" pitchFamily="34" charset="-128"/>
                <a:ea typeface="Source Han Sans CN" panose="020b0500000000000000" pitchFamily="34" charset="-128"/>
              </a:endParaRPr>
            </a:p>
          </p:txBody>
        </p:sp>
      </p:grpSp>
      <p:sp>
        <p:nvSpPr>
          <p:cNvPr id="53" name="深度视觉·原创设计 https://www.docer.com/works?userid=22383862">
            <a:extLst>
              <a:ext uri="{FF2B5EF4-FFF2-40B4-BE49-F238E27FC236}">
                <a16:creationId xmlns:a16="http://schemas.microsoft.com/office/drawing/2014/main" id="{922771D9-387F-C644-89D1-315013D91CD5}"/>
              </a:ext>
            </a:extLst>
          </p:cNvPr>
          <p:cNvSpPr/>
          <p:nvPr/>
        </p:nvSpPr>
        <p:spPr>
          <a:xfrm>
            <a:off x="9973916" y="1939069"/>
            <a:ext cx="1021433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  <a:cs typeface="Segoe UI" panose="020b0502040204020203" pitchFamily="34" charset="0"/>
              </a:rPr>
              <a:t>Your Title </a:t>
            </a:r>
            <a:endParaRPr lang="en-US" sz="1400">
              <a:latin typeface="Source Han Sans CN" panose="020b0500000000000000" pitchFamily="34" charset="-128"/>
              <a:ea typeface="Source Han Sans CN" panose="020b0500000000000000" pitchFamily="34" charset="-128"/>
            </a:endParaRPr>
          </a:p>
        </p:txBody>
      </p:sp>
      <p:sp>
        <p:nvSpPr>
          <p:cNvPr id="54" name="深度视觉·原创设计 https://www.docer.com/works?userid=22383862">
            <a:extLst>
              <a:ext uri="{FF2B5EF4-FFF2-40B4-BE49-F238E27FC236}">
                <a16:creationId xmlns:a16="http://schemas.microsoft.com/office/drawing/2014/main" id="{106EDF9D-652D-F546-934E-308EE1EE534B}"/>
              </a:ext>
            </a:extLst>
          </p:cNvPr>
          <p:cNvSpPr/>
          <p:nvPr/>
        </p:nvSpPr>
        <p:spPr>
          <a:xfrm>
            <a:off x="10655674" y="2603985"/>
            <a:ext cx="1021433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  <a:cs typeface="Segoe UI" panose="020b0502040204020203" pitchFamily="34" charset="0"/>
              </a:rPr>
              <a:t>Your Title </a:t>
            </a:r>
            <a:endParaRPr lang="en-US" sz="1400">
              <a:latin typeface="Source Han Sans CN" panose="020b0500000000000000" pitchFamily="34" charset="-128"/>
              <a:ea typeface="Source Han Sans CN" panose="020b0500000000000000" pitchFamily="34" charset="-128"/>
            </a:endParaRPr>
          </a:p>
        </p:txBody>
      </p:sp>
      <p:sp>
        <p:nvSpPr>
          <p:cNvPr id="55" name="深度视觉·原创设计 https://www.docer.com/works?userid=22383862">
            <a:extLst>
              <a:ext uri="{FF2B5EF4-FFF2-40B4-BE49-F238E27FC236}">
                <a16:creationId xmlns:a16="http://schemas.microsoft.com/office/drawing/2014/main" id="{10E05F87-1BCE-5746-9F8A-9788CB3AA725}"/>
              </a:ext>
            </a:extLst>
          </p:cNvPr>
          <p:cNvSpPr/>
          <p:nvPr/>
        </p:nvSpPr>
        <p:spPr>
          <a:xfrm>
            <a:off x="481323" y="3981077"/>
            <a:ext cx="1021433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  <a:cs typeface="Segoe UI" panose="020b0502040204020203" pitchFamily="34" charset="0"/>
              </a:rPr>
              <a:t>Your Title </a:t>
            </a:r>
            <a:endParaRPr lang="en-US" sz="1400">
              <a:latin typeface="Source Han Sans CN" panose="020b0500000000000000" pitchFamily="34" charset="-128"/>
              <a:ea typeface="Source Han Sans CN" panose="020b0500000000000000" pitchFamily="34" charset="-128"/>
            </a:endParaRPr>
          </a:p>
        </p:txBody>
      </p:sp>
      <p:sp>
        <p:nvSpPr>
          <p:cNvPr id="56" name="深度视觉·原创设计 https://www.docer.com/works?userid=22383862">
            <a:extLst>
              <a:ext uri="{FF2B5EF4-FFF2-40B4-BE49-F238E27FC236}">
                <a16:creationId xmlns:a16="http://schemas.microsoft.com/office/drawing/2014/main" id="{977470B8-CF0B-424E-8D3D-E9EEADE9F9DA}"/>
              </a:ext>
            </a:extLst>
          </p:cNvPr>
          <p:cNvSpPr/>
          <p:nvPr/>
        </p:nvSpPr>
        <p:spPr>
          <a:xfrm>
            <a:off x="1163080" y="4645993"/>
            <a:ext cx="1021433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  <a:cs typeface="Segoe UI" panose="020b0502040204020203" pitchFamily="34" charset="0"/>
              </a:rPr>
              <a:t>Your Title </a:t>
            </a:r>
            <a:endParaRPr lang="en-US" sz="1400">
              <a:latin typeface="Source Han Sans CN" panose="020b0500000000000000" pitchFamily="34" charset="-128"/>
              <a:ea typeface="Source Han Sans CN" panose="020b0500000000000000" pitchFamily="34" charset="-128"/>
            </a:endParaRPr>
          </a:p>
        </p:txBody>
      </p:sp>
      <p:sp>
        <p:nvSpPr>
          <p:cNvPr id="57" name="深度视觉·原创设计 https://www.docer.com/works?userid=22383862">
            <a:extLst>
              <a:ext uri="{FF2B5EF4-FFF2-40B4-BE49-F238E27FC236}">
                <a16:creationId xmlns:a16="http://schemas.microsoft.com/office/drawing/2014/main" id="{E0971FE9-F462-CB45-B5F0-77E7E7224FF5}"/>
              </a:ext>
            </a:extLst>
          </p:cNvPr>
          <p:cNvSpPr txBox="1"/>
          <p:nvPr/>
        </p:nvSpPr>
        <p:spPr>
          <a:xfrm>
            <a:off x="2025146" y="5673436"/>
            <a:ext cx="8602430" cy="587709"/>
          </a:xfrm>
          <a:prstGeom prst="rect">
            <a:avLst/>
          </a:prstGeom>
          <a:noFill/>
        </p:spPr>
        <p:txBody>
          <a:bodyPr wrap="square" lIns="91423" tIns="45712" rIns="91423" bIns="45712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1217930" rtl="0" eaLnBrk="1" fontAlgn="auto" latinLnBrk="0" hangingPunct="1">
              <a:lnSpc>
                <a:spcPts val="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400">
                <a:solidFill>
                  <a:schemeClr val="bg1">
                    <a:lumMod val="50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FZHei-B01S" panose="02010601030101010101" pitchFamily="2" charset="-122"/>
              </a:rPr>
              <a:t>请在此处添加具体内容，文字尽量言简意赅，简单说明即可，不必过于繁琐，注意板面美观度。请在此处添加具体内容，文字尽量言简意赅，简单说明即可，不必过于繁琐，注意板面美观度。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思源黑体 CN Normal" panose="020b0400000000000000" pitchFamily="34" charset="-122"/>
              <a:ea typeface="思源黑体 CN Normal" panose="020b0400000000000000" pitchFamily="34" charset="-122"/>
              <a:cs typeface="+mn-cs"/>
              <a:sym typeface="FZHei-B01S" panose="02010601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0744550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深度视觉·原创设计 https://www.docer.com/works?userid=22383862">
            <a:extLst>
              <a:ext uri="{FF2B5EF4-FFF2-40B4-BE49-F238E27FC236}">
                <a16:creationId xmlns:a16="http://schemas.microsoft.com/office/drawing/2014/main" id="{13DE391F-90C0-4D32-B977-558F397CD909}"/>
              </a:ext>
            </a:extLst>
          </p:cNvPr>
          <p:cNvSpPr/>
          <p:nvPr/>
        </p:nvSpPr>
        <p:spPr>
          <a:xfrm>
            <a:off x="3618930" y="0"/>
            <a:ext cx="2975212" cy="324598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id-ID"/>
          </a:p>
        </p:txBody>
      </p:sp>
      <p:pic>
        <p:nvPicPr>
          <p:cNvPr id="14" name="深度视觉·原创设计 https://www.docer.com/works?userid=22383862">
            <a:extLst>
              <a:ext uri="{FF2B5EF4-FFF2-40B4-BE49-F238E27FC236}">
                <a16:creationId xmlns:a16="http://schemas.microsoft.com/office/drawing/2014/main" id="{1BC83C1C-13FF-4140-83C9-C7F252DE1C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71919" y="0"/>
            <a:ext cx="2949676" cy="1120877"/>
          </a:xfrm>
          <a:prstGeom prst="rect">
            <a:avLst/>
          </a:prstGeom>
        </p:spPr>
      </p:pic>
      <p:pic>
        <p:nvPicPr>
          <p:cNvPr id="15" name="深度视觉·原创设计 https://www.docer.com/works?userid=22383862">
            <a:extLst>
              <a:ext uri="{FF2B5EF4-FFF2-40B4-BE49-F238E27FC236}">
                <a16:creationId xmlns:a16="http://schemas.microsoft.com/office/drawing/2014/main" id="{C2B4F650-5506-4E73-9E64-35008B852A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26416" y="5412658"/>
            <a:ext cx="2465584" cy="1445342"/>
          </a:xfrm>
          <a:prstGeom prst="rect">
            <a:avLst/>
          </a:prstGeom>
        </p:spPr>
      </p:pic>
      <p:sp>
        <p:nvSpPr>
          <p:cNvPr id="16" name="深度视觉·原创设计 https://www.docer.com/works?userid=22383862">
            <a:extLst>
              <a:ext uri="{FF2B5EF4-FFF2-40B4-BE49-F238E27FC236}">
                <a16:creationId xmlns:a16="http://schemas.microsoft.com/office/drawing/2014/main" id="{55CBCA68-813C-48CE-B0D7-3A01915E9D3E}"/>
              </a:ext>
            </a:extLst>
          </p:cNvPr>
          <p:cNvSpPr/>
          <p:nvPr/>
        </p:nvSpPr>
        <p:spPr>
          <a:xfrm>
            <a:off x="10873043" y="663677"/>
            <a:ext cx="309717" cy="30971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深度视觉·原创设计 https://www.docer.com/works?userid=22383862">
            <a:extLst>
              <a:ext uri="{FF2B5EF4-FFF2-40B4-BE49-F238E27FC236}">
                <a16:creationId xmlns:a16="http://schemas.microsoft.com/office/drawing/2014/main" id="{D35FB44A-6F6B-4D41-B4C2-89A992F04424}"/>
              </a:ext>
            </a:extLst>
          </p:cNvPr>
          <p:cNvSpPr/>
          <p:nvPr/>
        </p:nvSpPr>
        <p:spPr>
          <a:xfrm>
            <a:off x="521936" y="5737123"/>
            <a:ext cx="718371" cy="71837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深度视觉·原创设计 https://www.docer.com/works?userid=22383862">
            <a:extLst>
              <a:ext uri="{FF2B5EF4-FFF2-40B4-BE49-F238E27FC236}">
                <a16:creationId xmlns:a16="http://schemas.microsoft.com/office/drawing/2014/main" id="{ED2D3869-6C5C-4387-AF8C-96A3B3E45ADE}"/>
              </a:ext>
            </a:extLst>
          </p:cNvPr>
          <p:cNvSpPr/>
          <p:nvPr/>
        </p:nvSpPr>
        <p:spPr>
          <a:xfrm>
            <a:off x="11344992" y="4589443"/>
            <a:ext cx="493247" cy="493247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深度视觉·原创设计 https://www.docer.com/works?userid=22383862">
            <a:extLst>
              <a:ext uri="{FF2B5EF4-FFF2-40B4-BE49-F238E27FC236}">
                <a16:creationId xmlns:a16="http://schemas.microsoft.com/office/drawing/2014/main" id="{AC818A7A-C7AE-4C73-9B41-43FF876F5EAA}"/>
              </a:ext>
            </a:extLst>
          </p:cNvPr>
          <p:cNvSpPr/>
          <p:nvPr/>
        </p:nvSpPr>
        <p:spPr>
          <a:xfrm>
            <a:off x="290869" y="304491"/>
            <a:ext cx="718371" cy="718371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深度视觉·原创设计 https://www.docer.com/works?userid=22383862">
            <a:extLst>
              <a:ext uri="{FF2B5EF4-FFF2-40B4-BE49-F238E27FC236}">
                <a16:creationId xmlns:a16="http://schemas.microsoft.com/office/drawing/2014/main" id="{48A107A7-11F7-489A-AFD0-A119EE86AC3B}"/>
              </a:ext>
            </a:extLst>
          </p:cNvPr>
          <p:cNvSpPr/>
          <p:nvPr/>
        </p:nvSpPr>
        <p:spPr>
          <a:xfrm>
            <a:off x="4465092" y="3511596"/>
            <a:ext cx="4610670" cy="2594919"/>
          </a:xfrm>
          <a:custGeom>
            <a:rect l="l" t="t" r="r" b="b"/>
            <a:pathLst>
              <a:path w="4550149" h="3415326" extrusionOk="0">
                <a:moveTo>
                  <a:pt x="0" y="0"/>
                </a:moveTo>
                <a:lnTo>
                  <a:pt x="4550149" y="0"/>
                </a:lnTo>
                <a:lnTo>
                  <a:pt x="4550149" y="3415326"/>
                </a:lnTo>
                <a:lnTo>
                  <a:pt x="0" y="3415326"/>
                </a:lnTo>
                <a:close/>
              </a:path>
            </a:pathLst>
          </a:custGeom>
          <a:blipFill>
            <a:blip r:embed="rId6"/>
            <a:stretch>
              <a:fillRect t="-7071" b="-7071"/>
            </a:stretch>
          </a:blipFill>
          <a:ln w="12700" cap="flat" cmpd="sng">
            <a:noFill/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深度视觉·原创设计 https://www.docer.com/works?userid=22383862">
            <a:extLst>
              <a:ext uri="{FF2B5EF4-FFF2-40B4-BE49-F238E27FC236}">
                <a16:creationId xmlns:a16="http://schemas.microsoft.com/office/drawing/2014/main" id="{58B165E3-42B6-4790-9414-C4434B02F2A7}"/>
              </a:ext>
            </a:extLst>
          </p:cNvPr>
          <p:cNvSpPr/>
          <p:nvPr/>
        </p:nvSpPr>
        <p:spPr>
          <a:xfrm>
            <a:off x="7124130" y="751485"/>
            <a:ext cx="5067869" cy="2594919"/>
          </a:xfrm>
          <a:custGeom>
            <a:rect l="l" t="t" r="r" b="b"/>
            <a:pathLst>
              <a:path w="4550149" h="3415326" extrusionOk="0">
                <a:moveTo>
                  <a:pt x="0" y="0"/>
                </a:moveTo>
                <a:lnTo>
                  <a:pt x="4550149" y="0"/>
                </a:lnTo>
                <a:lnTo>
                  <a:pt x="4550149" y="3415326"/>
                </a:lnTo>
                <a:lnTo>
                  <a:pt x="0" y="3415326"/>
                </a:lnTo>
                <a:close/>
              </a:path>
            </a:pathLst>
          </a:custGeom>
          <a:blipFill>
            <a:blip r:embed="rId7"/>
            <a:stretch>
              <a:fillRect t="-80200" b="-80200"/>
            </a:stretch>
          </a:blipFill>
          <a:ln w="12700" cap="flat" cmpd="sng">
            <a:noFill/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" name="深度视觉·原创设计 https://www.docer.com/works?userid=22383862">
            <a:extLst>
              <a:ext uri="{FF2B5EF4-FFF2-40B4-BE49-F238E27FC236}">
                <a16:creationId xmlns:a16="http://schemas.microsoft.com/office/drawing/2014/main" id="{A00EAACC-F2BF-4BF4-A36F-6492CBD9F737}"/>
              </a:ext>
            </a:extLst>
          </p:cNvPr>
          <p:cNvSpPr/>
          <p:nvPr/>
        </p:nvSpPr>
        <p:spPr>
          <a:xfrm>
            <a:off x="3493357" y="4199152"/>
            <a:ext cx="352566" cy="352566"/>
          </a:xfrm>
          <a:prstGeom prst="plus">
            <a:avLst>
              <a:gd name="adj" fmla="val 45150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id-ID"/>
          </a:p>
        </p:txBody>
      </p:sp>
      <p:sp>
        <p:nvSpPr>
          <p:cNvPr id="6" name="深度视觉·原创设计 https://www.docer.com/works?userid=22383862">
            <a:extLst>
              <a:ext uri="{FF2B5EF4-FFF2-40B4-BE49-F238E27FC236}">
                <a16:creationId xmlns:a16="http://schemas.microsoft.com/office/drawing/2014/main" id="{E73830B3-6CC2-4012-B462-2DF0BC4A7F31}"/>
              </a:ext>
            </a:extLst>
          </p:cNvPr>
          <p:cNvSpPr txBox="1"/>
          <p:nvPr/>
        </p:nvSpPr>
        <p:spPr>
          <a:xfrm>
            <a:off x="485986" y="4504539"/>
            <a:ext cx="264687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rPr>
              <a:t>在这添加</a:t>
            </a:r>
            <a:endParaRPr lang="en-US" altLang="zh-CN" sz="3200">
              <a:solidFill>
                <a:schemeClr val="tx1">
                  <a:lumMod val="75000"/>
                  <a:lumOff val="25000"/>
                </a:schemeClr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  <a:p>
            <a:pPr algn="l"/>
            <a:r>
              <a:rPr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rPr>
              <a:t>页面标题内容</a:t>
            </a:r>
          </a:p>
        </p:txBody>
      </p:sp>
      <p:sp>
        <p:nvSpPr>
          <p:cNvPr id="7" name="深度视觉·原创设计 https://www.docer.com/works?userid=22383862">
            <a:extLst>
              <a:ext uri="{FF2B5EF4-FFF2-40B4-BE49-F238E27FC236}">
                <a16:creationId xmlns:a16="http://schemas.microsoft.com/office/drawing/2014/main" id="{537C521D-33FE-4D59-8EDF-F83FCDC41E93}"/>
              </a:ext>
            </a:extLst>
          </p:cNvPr>
          <p:cNvSpPr txBox="1"/>
          <p:nvPr/>
        </p:nvSpPr>
        <p:spPr>
          <a:xfrm>
            <a:off x="485986" y="4103651"/>
            <a:ext cx="3183654" cy="3102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400" b="0" i="0" u="none" strike="noStrike" cap="none">
                <a:solidFill>
                  <a:schemeClr val="bg1">
                    <a:lumMod val="50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  <a:cs typeface="Lato"/>
                <a:sym typeface="Lato"/>
              </a:rPr>
              <a:t>YOUR TITLE HERE</a:t>
            </a:r>
            <a:endParaRPr sz="2400" b="0" i="0" u="none" strike="noStrike" cap="none">
              <a:solidFill>
                <a:schemeClr val="bg1">
                  <a:lumMod val="50000"/>
                </a:schemeClr>
              </a:solidFill>
              <a:latin typeface="Source Han Sans CN" panose="020b0500000000000000" pitchFamily="34" charset="-128"/>
              <a:ea typeface="Source Han Sans CN" panose="020b0500000000000000" pitchFamily="34" charset="-128"/>
              <a:cs typeface="Lato"/>
              <a:sym typeface="Lato"/>
            </a:endParaRPr>
          </a:p>
        </p:txBody>
      </p:sp>
      <p:sp>
        <p:nvSpPr>
          <p:cNvPr id="8" name="深度视觉·原创设计 https://www.docer.com/works?userid=22383862">
            <a:extLst>
              <a:ext uri="{FF2B5EF4-FFF2-40B4-BE49-F238E27FC236}">
                <a16:creationId xmlns:a16="http://schemas.microsoft.com/office/drawing/2014/main" id="{8A0574A5-93D5-4FC7-9E93-5B2D1E32A44B}"/>
              </a:ext>
            </a:extLst>
          </p:cNvPr>
          <p:cNvSpPr txBox="1"/>
          <p:nvPr/>
        </p:nvSpPr>
        <p:spPr>
          <a:xfrm>
            <a:off x="574093" y="1547405"/>
            <a:ext cx="1336517" cy="372196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10000"/>
              </a:lnSpc>
              <a:spcBef>
                <a:spcPct val="0"/>
              </a:spcBef>
              <a:buNone/>
              <a:defRPr sz="2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>
                <a:solidFill>
                  <a:schemeClr val="tx1">
                    <a:lumMod val="75000"/>
                    <a:lumOff val="2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  <a:cs typeface="Open Sans" charset="0"/>
              </a:rPr>
              <a:t>09:10 </a:t>
            </a:r>
            <a:r>
              <a:rPr lang="mr-IN" sz="1400" b="1">
                <a:solidFill>
                  <a:schemeClr val="tx1">
                    <a:lumMod val="75000"/>
                    <a:lumOff val="2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  <a:cs typeface="Open Sans" charset="0"/>
              </a:rPr>
              <a:t>–</a:t>
            </a:r>
            <a:r>
              <a:rPr lang="en-US" sz="1400" b="1">
                <a:solidFill>
                  <a:schemeClr val="tx1">
                    <a:lumMod val="75000"/>
                    <a:lumOff val="2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  <a:cs typeface="Open Sans" charset="0"/>
              </a:rPr>
              <a:t> 09:30</a:t>
            </a:r>
          </a:p>
        </p:txBody>
      </p:sp>
      <p:sp>
        <p:nvSpPr>
          <p:cNvPr id="9" name="深度视觉·原创设计 https://www.docer.com/works?userid=22383862">
            <a:extLst>
              <a:ext uri="{FF2B5EF4-FFF2-40B4-BE49-F238E27FC236}">
                <a16:creationId xmlns:a16="http://schemas.microsoft.com/office/drawing/2014/main" id="{DB82FDD1-02EC-4F8C-B2D3-A173A97D28DE}"/>
              </a:ext>
            </a:extLst>
          </p:cNvPr>
          <p:cNvSpPr/>
          <p:nvPr/>
        </p:nvSpPr>
        <p:spPr>
          <a:xfrm>
            <a:off x="485986" y="1846454"/>
            <a:ext cx="1727235" cy="819832"/>
          </a:xfrm>
          <a:prstGeom prst="rect">
            <a:avLst/>
          </a:prstGeom>
        </p:spPr>
        <p:txBody>
          <a:bodyPr wrap="square" lIns="91433" tIns="45716" rIns="91433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ts val="2000"/>
              </a:lnSpc>
              <a:defRPr/>
            </a:pPr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FZHei-B01S" panose="02010601030101010101" pitchFamily="2" charset="-122"/>
              </a:rPr>
              <a:t>请在此处添加具体内容，文字尽量言简意赅，简单说明即可</a:t>
            </a:r>
          </a:p>
        </p:txBody>
      </p:sp>
      <p:sp>
        <p:nvSpPr>
          <p:cNvPr id="10" name="深度视觉·原创设计 https://www.docer.com/works?userid=22383862">
            <a:extLst>
              <a:ext uri="{FF2B5EF4-FFF2-40B4-BE49-F238E27FC236}">
                <a16:creationId xmlns:a16="http://schemas.microsoft.com/office/drawing/2014/main" id="{C82E03D8-AC53-40D4-9384-CA634827E954}"/>
              </a:ext>
            </a:extLst>
          </p:cNvPr>
          <p:cNvSpPr/>
          <p:nvPr/>
        </p:nvSpPr>
        <p:spPr>
          <a:xfrm>
            <a:off x="4070456" y="1287971"/>
            <a:ext cx="2009488" cy="11169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ts val="2000"/>
              </a:lnSpc>
              <a:defRPr/>
            </a:pPr>
            <a:r>
              <a:rPr lang="zh-CN" altLang="en-US" sz="1200">
                <a:solidFill>
                  <a:schemeClr val="bg1">
                    <a:lumMod val="9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sym typeface="FZHei-B01S" panose="02010601030101010101" pitchFamily="2" charset="-122"/>
              </a:rPr>
              <a:t>请在此处添加具体内容，文字尽量言简意赅，简单说明即可，不必过于繁琐，注意板面美观度。</a:t>
            </a:r>
          </a:p>
        </p:txBody>
      </p:sp>
      <p:sp>
        <p:nvSpPr>
          <p:cNvPr id="11" name="深度视觉·原创设计 https://www.docer.com/works?userid=22383862">
            <a:extLst>
              <a:ext uri="{FF2B5EF4-FFF2-40B4-BE49-F238E27FC236}">
                <a16:creationId xmlns:a16="http://schemas.microsoft.com/office/drawing/2014/main" id="{C5905C60-FE62-4048-8905-B232B88401DF}"/>
              </a:ext>
            </a:extLst>
          </p:cNvPr>
          <p:cNvSpPr/>
          <p:nvPr/>
        </p:nvSpPr>
        <p:spPr>
          <a:xfrm>
            <a:off x="4528926" y="950786"/>
            <a:ext cx="1092141" cy="3371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600" b="1" noProof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思源黑体 CN Normal" panose="020b0400000000000000" pitchFamily="34" charset="-122"/>
                <a:ea typeface="思源黑体 CN Normal" panose="020b0400000000000000" pitchFamily="34" charset="-122"/>
                <a:cs typeface="Open Sans" pitchFamily="34" charset="0"/>
                <a:sym typeface="+mn-ea"/>
              </a:rPr>
              <a:t>添加标题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思源黑体 CN Normal" panose="020b0400000000000000" pitchFamily="34" charset="-122"/>
              <a:ea typeface="思源黑体 CN Normal" panose="020b0400000000000000" pitchFamily="34" charset="-122"/>
              <a:cs typeface="Open Sans" pitchFamily="34" charset="0"/>
              <a:sym typeface="+mn-ea"/>
            </a:endParaRPr>
          </a:p>
        </p:txBody>
      </p:sp>
      <p:sp>
        <p:nvSpPr>
          <p:cNvPr id="12" name="深度视觉·原创设计 https://www.docer.com/works?userid=22383862">
            <a:extLst>
              <a:ext uri="{FF2B5EF4-FFF2-40B4-BE49-F238E27FC236}">
                <a16:creationId xmlns:a16="http://schemas.microsoft.com/office/drawing/2014/main" id="{159432DB-3583-4DCC-BC55-F4E97C660651}"/>
              </a:ext>
            </a:extLst>
          </p:cNvPr>
          <p:cNvSpPr txBox="1"/>
          <p:nvPr/>
        </p:nvSpPr>
        <p:spPr>
          <a:xfrm>
            <a:off x="9765676" y="4781537"/>
            <a:ext cx="375103" cy="307777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b="1">
                <a:solidFill>
                  <a:schemeClr val="tx1">
                    <a:lumMod val="65000"/>
                    <a:lumOff val="3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</a:rPr>
              <a:t>USD</a:t>
            </a:r>
          </a:p>
        </p:txBody>
      </p:sp>
      <p:sp>
        <p:nvSpPr>
          <p:cNvPr id="13" name="深度视觉·原创设计 https://www.docer.com/works?userid=22383862">
            <a:extLst>
              <a:ext uri="{FF2B5EF4-FFF2-40B4-BE49-F238E27FC236}">
                <a16:creationId xmlns:a16="http://schemas.microsoft.com/office/drawing/2014/main" id="{D082CD40-892E-4991-81E6-872FFB8F11BD}"/>
              </a:ext>
            </a:extLst>
          </p:cNvPr>
          <p:cNvSpPr txBox="1"/>
          <p:nvPr/>
        </p:nvSpPr>
        <p:spPr>
          <a:xfrm>
            <a:off x="9765676" y="4935426"/>
            <a:ext cx="1785745" cy="646331"/>
          </a:xfrm>
          <a:prstGeom prst="rect">
            <a:avLst/>
          </a:prstGeom>
          <a:noFill/>
        </p:spPr>
        <p:txBody>
          <a:bodyPr wrap="none" lIns="0" r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>
                <a:solidFill>
                  <a:schemeClr val="tx1">
                    <a:lumMod val="65000"/>
                    <a:lumOff val="35000"/>
                  </a:schemeClr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</a:rPr>
              <a:t>745,776</a:t>
            </a:r>
          </a:p>
        </p:txBody>
      </p:sp>
    </p:spTree>
    <p:extLst>
      <p:ext uri="{BB962C8B-B14F-4D97-AF65-F5344CB8AC3E}">
        <p14:creationId xmlns:p14="http://schemas.microsoft.com/office/powerpoint/2010/main" val="7524515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54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50"/>
                            </p:stCondLst>
                            <p:childTnLst>
                              <p:par>
                                <p:cTn id="11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深度视觉·原创设计 https://www.docer.com/works?userid=22383862">
            <a:extLst>
              <a:ext uri="{FF2B5EF4-FFF2-40B4-BE49-F238E27FC236}">
                <a16:creationId xmlns:a16="http://schemas.microsoft.com/office/drawing/2014/main" id="{9E26B575-5230-42B2-963D-3242BEE1C4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71919" y="0"/>
            <a:ext cx="2949676" cy="1120877"/>
          </a:xfrm>
          <a:prstGeom prst="rect">
            <a:avLst/>
          </a:prstGeom>
        </p:spPr>
      </p:pic>
      <p:pic>
        <p:nvPicPr>
          <p:cNvPr id="22" name="深度视觉·原创设计 https://www.docer.com/works?userid=22383862">
            <a:extLst>
              <a:ext uri="{FF2B5EF4-FFF2-40B4-BE49-F238E27FC236}">
                <a16:creationId xmlns:a16="http://schemas.microsoft.com/office/drawing/2014/main" id="{DAA6135E-554B-4BC9-A216-EB51031EAF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26416" y="5412658"/>
            <a:ext cx="2465584" cy="1445342"/>
          </a:xfrm>
          <a:prstGeom prst="rect">
            <a:avLst/>
          </a:prstGeom>
        </p:spPr>
      </p:pic>
      <p:sp>
        <p:nvSpPr>
          <p:cNvPr id="23" name="深度视觉·原创设计 https://www.docer.com/works?userid=22383862">
            <a:extLst>
              <a:ext uri="{FF2B5EF4-FFF2-40B4-BE49-F238E27FC236}">
                <a16:creationId xmlns:a16="http://schemas.microsoft.com/office/drawing/2014/main" id="{47E07B60-3E55-4C01-B3BB-CBE065FA51E2}"/>
              </a:ext>
            </a:extLst>
          </p:cNvPr>
          <p:cNvSpPr/>
          <p:nvPr/>
        </p:nvSpPr>
        <p:spPr>
          <a:xfrm>
            <a:off x="10873043" y="663677"/>
            <a:ext cx="309717" cy="309717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深度视觉·原创设计 https://www.docer.com/works?userid=22383862">
            <a:extLst>
              <a:ext uri="{FF2B5EF4-FFF2-40B4-BE49-F238E27FC236}">
                <a16:creationId xmlns:a16="http://schemas.microsoft.com/office/drawing/2014/main" id="{FA0FF730-F0B1-4C3E-8950-E4AE02ECAF3E}"/>
              </a:ext>
            </a:extLst>
          </p:cNvPr>
          <p:cNvSpPr/>
          <p:nvPr/>
        </p:nvSpPr>
        <p:spPr>
          <a:xfrm>
            <a:off x="521936" y="5737123"/>
            <a:ext cx="718371" cy="71837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深度视觉·原创设计 https://www.docer.com/works?userid=22383862">
            <a:extLst>
              <a:ext uri="{FF2B5EF4-FFF2-40B4-BE49-F238E27FC236}">
                <a16:creationId xmlns:a16="http://schemas.microsoft.com/office/drawing/2014/main" id="{2C202006-89D2-4FB4-8539-FB3C3C83BC7E}"/>
              </a:ext>
            </a:extLst>
          </p:cNvPr>
          <p:cNvSpPr/>
          <p:nvPr/>
        </p:nvSpPr>
        <p:spPr>
          <a:xfrm>
            <a:off x="11344992" y="4589443"/>
            <a:ext cx="493247" cy="493247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6" name="深度视觉·原创设计 https://www.docer.com/works?userid=22383862">
            <a:extLst>
              <a:ext uri="{FF2B5EF4-FFF2-40B4-BE49-F238E27FC236}">
                <a16:creationId xmlns:a16="http://schemas.microsoft.com/office/drawing/2014/main" id="{501163AE-8D59-4ADF-9DEE-4E31789076AF}"/>
              </a:ext>
            </a:extLst>
          </p:cNvPr>
          <p:cNvSpPr/>
          <p:nvPr/>
        </p:nvSpPr>
        <p:spPr>
          <a:xfrm>
            <a:off x="290869" y="304491"/>
            <a:ext cx="718371" cy="718371"/>
          </a:xfrm>
          <a:prstGeom prst="ellipse">
            <a:avLst/>
          </a:prstGeom>
          <a:solidFill>
            <a:schemeClr val="accent2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深度视觉·原创设计 https://www.docer.com/works?userid=22383862">
            <a:extLst>
              <a:ext uri="{FF2B5EF4-FFF2-40B4-BE49-F238E27FC236}">
                <a16:creationId xmlns:a16="http://schemas.microsoft.com/office/drawing/2014/main" id="{6EBF7916-B003-494A-8D1F-F9EA5E85C59E}"/>
              </a:ext>
            </a:extLst>
          </p:cNvPr>
          <p:cNvSpPr/>
          <p:nvPr/>
        </p:nvSpPr>
        <p:spPr>
          <a:xfrm>
            <a:off x="4390102" y="398208"/>
            <a:ext cx="3411796" cy="57518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9000">
                <a:schemeClr val="accent2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panose="020f0502020204030204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" name="深度视觉·原创设计 https://www.docer.com/works?userid=22383862">
            <a:extLst>
              <a:ext uri="{FF2B5EF4-FFF2-40B4-BE49-F238E27FC236}">
                <a16:creationId xmlns:a16="http://schemas.microsoft.com/office/drawing/2014/main" id="{0FC2C304-6D34-476B-A10B-1C953E37FE97}"/>
              </a:ext>
            </a:extLst>
          </p:cNvPr>
          <p:cNvSpPr txBox="1"/>
          <p:nvPr/>
        </p:nvSpPr>
        <p:spPr>
          <a:xfrm>
            <a:off x="4832555" y="454968"/>
            <a:ext cx="25268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pc="300">
                <a:solidFill>
                  <a:schemeClr val="bg1"/>
                </a:solidFill>
                <a:latin typeface="方正清刻本悦宋简体" panose="02000000000000000000" pitchFamily="2" charset="-122"/>
                <a:ea typeface="方正清刻本悦宋简体" panose="02000000000000000000" pitchFamily="2" charset="-122"/>
              </a:rPr>
              <a:t>输入您的标题</a:t>
            </a:r>
          </a:p>
        </p:txBody>
      </p:sp>
      <p:sp>
        <p:nvSpPr>
          <p:cNvPr id="9" name="深度视觉·原创设计 https://www.docer.com/works?userid=22383862">
            <a:extLst>
              <a:ext uri="{FF2B5EF4-FFF2-40B4-BE49-F238E27FC236}">
                <a16:creationId xmlns:a16="http://schemas.microsoft.com/office/drawing/2014/main" id="{698E3814-8DE6-0946-8C7B-B6CDE3E6D272}"/>
              </a:ext>
            </a:extLst>
          </p:cNvPr>
          <p:cNvSpPr txBox="1"/>
          <p:nvPr/>
        </p:nvSpPr>
        <p:spPr>
          <a:xfrm>
            <a:off x="3751912" y="1528013"/>
            <a:ext cx="1889123" cy="3144790"/>
          </a:xfrm>
          <a:prstGeom prst="rect">
            <a:avLst/>
          </a:prstGeom>
          <a:blipFill>
            <a:blip r:embed="rId6"/>
            <a:stretch>
              <a:fillRect l="-74851" r="-74851"/>
            </a:stretch>
          </a:blip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深度视觉·原创设计 https://www.docer.com/works?userid=22383862">
            <a:extLst>
              <a:ext uri="{FF2B5EF4-FFF2-40B4-BE49-F238E27FC236}">
                <a16:creationId xmlns:a16="http://schemas.microsoft.com/office/drawing/2014/main" id="{76627B5C-D98D-5847-9F36-32C06AB73D7F}"/>
              </a:ext>
            </a:extLst>
          </p:cNvPr>
          <p:cNvSpPr txBox="1"/>
          <p:nvPr/>
        </p:nvSpPr>
        <p:spPr>
          <a:xfrm>
            <a:off x="6551203" y="1528013"/>
            <a:ext cx="1889122" cy="3144790"/>
          </a:xfrm>
          <a:prstGeom prst="rect">
            <a:avLst/>
          </a:prstGeom>
          <a:blipFill>
            <a:blip r:embed="rId7"/>
            <a:stretch>
              <a:fillRect l="-74851" r="-74851"/>
            </a:stretch>
          </a:blip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深度视觉·原创设计 https://www.docer.com/works?userid=22383862">
            <a:extLst>
              <a:ext uri="{FF2B5EF4-FFF2-40B4-BE49-F238E27FC236}">
                <a16:creationId xmlns:a16="http://schemas.microsoft.com/office/drawing/2014/main" id="{CF58558B-F893-CD43-ADB2-6F29DDAAE931}"/>
              </a:ext>
            </a:extLst>
          </p:cNvPr>
          <p:cNvSpPr txBox="1"/>
          <p:nvPr/>
        </p:nvSpPr>
        <p:spPr>
          <a:xfrm>
            <a:off x="9334397" y="1528013"/>
            <a:ext cx="1889122" cy="3144790"/>
          </a:xfrm>
          <a:prstGeom prst="rect">
            <a:avLst/>
          </a:prstGeom>
          <a:blipFill>
            <a:blip r:embed="rId8"/>
            <a:stretch>
              <a:fillRect l="-86726" r="-86726"/>
            </a:stretch>
          </a:blipFill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深度视觉·原创设计 https://www.docer.com/works?userid=22383862">
            <a:extLst>
              <a:ext uri="{FF2B5EF4-FFF2-40B4-BE49-F238E27FC236}">
                <a16:creationId xmlns:a16="http://schemas.microsoft.com/office/drawing/2014/main" id="{19E45F62-5CA3-EF4C-AF2C-1A4CED853A3B}"/>
              </a:ext>
            </a:extLst>
          </p:cNvPr>
          <p:cNvCxnSpPr/>
          <p:nvPr/>
        </p:nvCxnSpPr>
        <p:spPr>
          <a:xfrm>
            <a:off x="682092" y="3790407"/>
            <a:ext cx="662954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深度视觉·原创设计 https://www.docer.com/works?userid=22383862">
            <a:extLst>
              <a:ext uri="{FF2B5EF4-FFF2-40B4-BE49-F238E27FC236}">
                <a16:creationId xmlns:a16="http://schemas.microsoft.com/office/drawing/2014/main" id="{EDFA1079-DB6E-EF4B-99C4-160032350F5C}"/>
              </a:ext>
            </a:extLst>
          </p:cNvPr>
          <p:cNvSpPr txBox="1"/>
          <p:nvPr/>
        </p:nvSpPr>
        <p:spPr>
          <a:xfrm>
            <a:off x="568258" y="2351782"/>
            <a:ext cx="23391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rPr>
              <a:t>在这添加</a:t>
            </a:r>
            <a:endParaRPr lang="en-US" altLang="zh-CN" sz="2800">
              <a:solidFill>
                <a:schemeClr val="tx1">
                  <a:lumMod val="75000"/>
                  <a:lumOff val="25000"/>
                </a:schemeClr>
              </a:solidFill>
              <a:latin typeface="思源黑体 CN Normal" panose="020b0400000000000000" pitchFamily="34" charset="-122"/>
              <a:ea typeface="思源黑体 CN Normal" panose="020b0400000000000000" pitchFamily="34" charset="-122"/>
            </a:endParaRPr>
          </a:p>
          <a:p>
            <a:pPr algn="l"/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</a:rPr>
              <a:t>页面标题内容</a:t>
            </a:r>
          </a:p>
        </p:txBody>
      </p:sp>
      <p:sp>
        <p:nvSpPr>
          <p:cNvPr id="14" name="深度视觉·原创设计 https://www.docer.com/works?userid=22383862">
            <a:extLst>
              <a:ext uri="{FF2B5EF4-FFF2-40B4-BE49-F238E27FC236}">
                <a16:creationId xmlns:a16="http://schemas.microsoft.com/office/drawing/2014/main" id="{BBB7914E-52BF-6649-BBAD-C62DFA944D73}"/>
              </a:ext>
            </a:extLst>
          </p:cNvPr>
          <p:cNvSpPr txBox="1"/>
          <p:nvPr/>
        </p:nvSpPr>
        <p:spPr>
          <a:xfrm>
            <a:off x="568258" y="1950894"/>
            <a:ext cx="3183654" cy="3102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-US" sz="2000" b="0" i="0" u="none" strike="noStrike" cap="none">
                <a:solidFill>
                  <a:schemeClr val="accent1"/>
                </a:solidFill>
                <a:latin typeface="Source Han Sans CN" panose="020b0500000000000000" pitchFamily="34" charset="-128"/>
                <a:ea typeface="Source Han Sans CN" panose="020b0500000000000000" pitchFamily="34" charset="-128"/>
                <a:cs typeface="Lato"/>
                <a:sym typeface="Lato"/>
              </a:rPr>
              <a:t>YOUR TITLE HERE</a:t>
            </a:r>
            <a:endParaRPr sz="2000" b="0" i="0" u="none" strike="noStrike" cap="none">
              <a:solidFill>
                <a:schemeClr val="accent1"/>
              </a:solidFill>
              <a:latin typeface="Source Han Sans CN" panose="020b0500000000000000" pitchFamily="34" charset="-128"/>
              <a:ea typeface="Source Han Sans CN" panose="020b0500000000000000" pitchFamily="34" charset="-128"/>
              <a:cs typeface="Lato"/>
              <a:sym typeface="Lato"/>
            </a:endParaRPr>
          </a:p>
        </p:txBody>
      </p:sp>
      <p:sp>
        <p:nvSpPr>
          <p:cNvPr id="15" name="深度视觉·原创设计 https://www.docer.com/works?userid=22383862">
            <a:extLst>
              <a:ext uri="{FF2B5EF4-FFF2-40B4-BE49-F238E27FC236}">
                <a16:creationId xmlns:a16="http://schemas.microsoft.com/office/drawing/2014/main" id="{1C26D7E4-66C4-C04B-9363-EA1AD2753BF1}"/>
              </a:ext>
            </a:extLst>
          </p:cNvPr>
          <p:cNvSpPr/>
          <p:nvPr/>
        </p:nvSpPr>
        <p:spPr>
          <a:xfrm>
            <a:off x="3751911" y="5086059"/>
            <a:ext cx="1092141" cy="3385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600" b="1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Source Han Sans SC" panose="020b0500000000000000" pitchFamily="34" charset="-128"/>
                <a:ea typeface="Source Han Sans SC" panose="020b0500000000000000" pitchFamily="34" charset="-128"/>
                <a:cs typeface="Open Sans" pitchFamily="34" charset="0"/>
                <a:sym typeface="+mn-ea"/>
              </a:rPr>
              <a:t>输入名字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Source Han Sans SC" panose="020b0500000000000000" pitchFamily="34" charset="-128"/>
              <a:ea typeface="Source Han Sans SC" panose="020b0500000000000000" pitchFamily="34" charset="-128"/>
              <a:cs typeface="Open Sans" pitchFamily="34" charset="0"/>
              <a:sym typeface="+mn-ea"/>
            </a:endParaRPr>
          </a:p>
        </p:txBody>
      </p:sp>
      <p:sp>
        <p:nvSpPr>
          <p:cNvPr id="16" name="深度视觉·原创设计 https://www.docer.com/works?userid=22383862">
            <a:extLst>
              <a:ext uri="{FF2B5EF4-FFF2-40B4-BE49-F238E27FC236}">
                <a16:creationId xmlns:a16="http://schemas.microsoft.com/office/drawing/2014/main" id="{528F4FE4-4080-E548-B831-9CDD3ADEB4F0}"/>
              </a:ext>
            </a:extLst>
          </p:cNvPr>
          <p:cNvSpPr/>
          <p:nvPr/>
        </p:nvSpPr>
        <p:spPr>
          <a:xfrm>
            <a:off x="3751912" y="5488306"/>
            <a:ext cx="1749986" cy="834388"/>
          </a:xfrm>
          <a:prstGeom prst="rect">
            <a:avLst/>
          </a:prstGeom>
        </p:spPr>
        <p:txBody>
          <a:bodyPr wrap="square" lIns="91433" tIns="45716" rIns="91433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ts val="2000"/>
              </a:lnSpc>
              <a:defRPr/>
            </a:pPr>
            <a:r>
              <a:rPr lang="zh-CN" altLang="en-US" sz="1200">
                <a:solidFill>
                  <a:schemeClr val="bg1">
                    <a:lumMod val="50000"/>
                  </a:schemeClr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  <a:sym typeface="FZHei-B01S" panose="02010601030101010101" pitchFamily="2" charset="-122"/>
              </a:rPr>
              <a:t>请在此处添加具体内容，文字尽量言简意赅，简单说明即可。</a:t>
            </a:r>
          </a:p>
        </p:txBody>
      </p:sp>
      <p:sp>
        <p:nvSpPr>
          <p:cNvPr id="17" name="深度视觉·原创设计 https://www.docer.com/works?userid=22383862">
            <a:extLst>
              <a:ext uri="{FF2B5EF4-FFF2-40B4-BE49-F238E27FC236}">
                <a16:creationId xmlns:a16="http://schemas.microsoft.com/office/drawing/2014/main" id="{8E96D325-CDFF-6942-85D8-EB6B0E4545A8}"/>
              </a:ext>
            </a:extLst>
          </p:cNvPr>
          <p:cNvSpPr/>
          <p:nvPr/>
        </p:nvSpPr>
        <p:spPr>
          <a:xfrm>
            <a:off x="6551202" y="5086059"/>
            <a:ext cx="1092141" cy="3385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600" b="1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Source Han Sans SC" panose="020b0500000000000000" pitchFamily="34" charset="-128"/>
                <a:ea typeface="Source Han Sans SC" panose="020b0500000000000000" pitchFamily="34" charset="-128"/>
                <a:cs typeface="Open Sans" pitchFamily="34" charset="0"/>
                <a:sym typeface="+mn-ea"/>
              </a:rPr>
              <a:t>输入名字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Source Han Sans SC" panose="020b0500000000000000" pitchFamily="34" charset="-128"/>
              <a:ea typeface="Source Han Sans SC" panose="020b0500000000000000" pitchFamily="34" charset="-128"/>
              <a:cs typeface="Open Sans" pitchFamily="34" charset="0"/>
              <a:sym typeface="+mn-ea"/>
            </a:endParaRPr>
          </a:p>
        </p:txBody>
      </p:sp>
      <p:sp>
        <p:nvSpPr>
          <p:cNvPr id="18" name="深度视觉·原创设计 https://www.docer.com/works?userid=22383862">
            <a:extLst>
              <a:ext uri="{FF2B5EF4-FFF2-40B4-BE49-F238E27FC236}">
                <a16:creationId xmlns:a16="http://schemas.microsoft.com/office/drawing/2014/main" id="{7EA9BC00-50D4-F149-A864-77AB40FFDC28}"/>
              </a:ext>
            </a:extLst>
          </p:cNvPr>
          <p:cNvSpPr/>
          <p:nvPr/>
        </p:nvSpPr>
        <p:spPr>
          <a:xfrm>
            <a:off x="6551203" y="5488306"/>
            <a:ext cx="1749986" cy="834388"/>
          </a:xfrm>
          <a:prstGeom prst="rect">
            <a:avLst/>
          </a:prstGeom>
        </p:spPr>
        <p:txBody>
          <a:bodyPr wrap="square" lIns="91433" tIns="45716" rIns="91433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ts val="2000"/>
              </a:lnSpc>
              <a:defRPr/>
            </a:pPr>
            <a:r>
              <a:rPr lang="zh-CN" altLang="en-US" sz="1200">
                <a:solidFill>
                  <a:schemeClr val="bg1">
                    <a:lumMod val="50000"/>
                  </a:schemeClr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  <a:sym typeface="FZHei-B01S" panose="02010601030101010101" pitchFamily="2" charset="-122"/>
              </a:rPr>
              <a:t>请在此处添加具体内容，文字尽量言简意赅，简单说明即可。</a:t>
            </a:r>
          </a:p>
        </p:txBody>
      </p:sp>
      <p:sp>
        <p:nvSpPr>
          <p:cNvPr id="19" name="深度视觉·原创设计 https://www.docer.com/works?userid=22383862">
            <a:extLst>
              <a:ext uri="{FF2B5EF4-FFF2-40B4-BE49-F238E27FC236}">
                <a16:creationId xmlns:a16="http://schemas.microsoft.com/office/drawing/2014/main" id="{491AC126-A692-114C-8B74-D9626901189E}"/>
              </a:ext>
            </a:extLst>
          </p:cNvPr>
          <p:cNvSpPr/>
          <p:nvPr/>
        </p:nvSpPr>
        <p:spPr>
          <a:xfrm>
            <a:off x="9334396" y="5086059"/>
            <a:ext cx="1092141" cy="3385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600" b="1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Source Han Sans SC" panose="020b0500000000000000" pitchFamily="34" charset="-128"/>
                <a:ea typeface="Source Han Sans SC" panose="020b0500000000000000" pitchFamily="34" charset="-128"/>
                <a:cs typeface="Open Sans" pitchFamily="34" charset="0"/>
                <a:sym typeface="+mn-ea"/>
              </a:rPr>
              <a:t>输入名字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Source Han Sans SC" panose="020b0500000000000000" pitchFamily="34" charset="-128"/>
              <a:ea typeface="Source Han Sans SC" panose="020b0500000000000000" pitchFamily="34" charset="-128"/>
              <a:cs typeface="Open Sans" pitchFamily="34" charset="0"/>
              <a:sym typeface="+mn-ea"/>
            </a:endParaRPr>
          </a:p>
        </p:txBody>
      </p:sp>
      <p:sp>
        <p:nvSpPr>
          <p:cNvPr id="20" name="深度视觉·原创设计 https://www.docer.com/works?userid=22383862">
            <a:extLst>
              <a:ext uri="{FF2B5EF4-FFF2-40B4-BE49-F238E27FC236}">
                <a16:creationId xmlns:a16="http://schemas.microsoft.com/office/drawing/2014/main" id="{9451FB6B-F6FF-EE40-90DB-6D9943D02970}"/>
              </a:ext>
            </a:extLst>
          </p:cNvPr>
          <p:cNvSpPr/>
          <p:nvPr/>
        </p:nvSpPr>
        <p:spPr>
          <a:xfrm>
            <a:off x="9334397" y="5488306"/>
            <a:ext cx="1749986" cy="834388"/>
          </a:xfrm>
          <a:prstGeom prst="rect">
            <a:avLst/>
          </a:prstGeom>
        </p:spPr>
        <p:txBody>
          <a:bodyPr wrap="square" lIns="91433" tIns="45716" rIns="91433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ts val="2000"/>
              </a:lnSpc>
              <a:defRPr/>
            </a:pPr>
            <a:r>
              <a:rPr lang="zh-CN" altLang="en-US" sz="1200">
                <a:solidFill>
                  <a:schemeClr val="bg1">
                    <a:lumMod val="50000"/>
                  </a:schemeClr>
                </a:solidFill>
                <a:latin typeface="Source Han Sans SC" panose="020b0500000000000000" pitchFamily="34" charset="-128"/>
                <a:ea typeface="Source Han Sans SC" panose="020b0500000000000000" pitchFamily="34" charset="-128"/>
                <a:sym typeface="FZHei-B01S" panose="02010601030101010101" pitchFamily="2" charset="-122"/>
              </a:rPr>
              <a:t>请在此处添加具体内容，文字尽量言简意赅，简单说明即可。</a:t>
            </a:r>
          </a:p>
        </p:txBody>
      </p:sp>
    </p:spTree>
    <p:extLst>
      <p:ext uri="{BB962C8B-B14F-4D97-AF65-F5344CB8AC3E}">
        <p14:creationId xmlns:p14="http://schemas.microsoft.com/office/powerpoint/2010/main" val="19528701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54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54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3" presetClass="entr" presetSubtype="16" dur="2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54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https://d.book118.com/697013124065006030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5.1.1"/>
</p:tagLst>
</file>

<file path=ppt/tags/tag2.xml><?xml version="1.0" encoding="utf-8"?>
<p:tagLst xmlns:p="http://schemas.openxmlformats.org/presentationml/2006/main">
  <p:tag name="PA" val="v5.1.1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C9E6"/>
      </a:accent1>
      <a:accent2>
        <a:srgbClr val="007DE7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32">
      <vt:lpstr>Arial</vt:lpstr>
      <vt:lpstr>Calibri</vt:lpstr>
      <vt:lpstr>等线 Light</vt:lpstr>
      <vt:lpstr>等线</vt:lpstr>
      <vt:lpstr>方正清刻本悦宋简体</vt:lpstr>
      <vt:lpstr>Source Han Sans SC</vt:lpstr>
      <vt:lpstr>Source Han Sans SC Heavy</vt:lpstr>
      <vt:lpstr>思源宋体 CN Heavy</vt:lpstr>
      <vt:lpstr>思源宋体 CN</vt:lpstr>
      <vt:lpstr>思源黑体 CN Heavy</vt:lpstr>
      <vt:lpstr>Montserrat</vt:lpstr>
      <vt:lpstr>思源黑体</vt:lpstr>
      <vt:lpstr>Source Han Sans CN</vt:lpstr>
      <vt:lpstr>微软雅黑</vt:lpstr>
      <vt:lpstr>思源黑体 CN Normal</vt:lpstr>
      <vt:lpstr>FZHei-B01S</vt:lpstr>
      <vt:lpstr>Open Sans</vt:lpstr>
      <vt:lpstr>Lato</vt:lpstr>
      <vt:lpstr>Source Han Sans HC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2024-09-02T02:24:31.363</cp:lastPrinted>
  <dcterms:created xsi:type="dcterms:W3CDTF">2024-09-01T18:24:31Z</dcterms:created>
  <dcterms:modified xsi:type="dcterms:W3CDTF">2024-09-01T18:24:34Z</dcterms:modified>
</cp:coreProperties>
</file>