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F67D7E-EAA9-4302-A49F-9663603B3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F7900-2B4A-4E22-8D53-F19E351DA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64657B-FDCC-4FEB-81C4-DE6EEA9C3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9824BB-492D-4158-8958-6F0F7C276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8955F6-CAD2-4C78-A758-F44CBC7723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BB36A2-574C-4343-803A-4EF70A5343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2BBBDE-8B30-460D-95E2-B4ABD52237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64609-CBC5-434F-933D-31DF0C224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B72727-FD47-4BB2-BAF5-66D0EFE688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10CFF-1A38-442C-99D9-0753A99DC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2B9FA7-DF44-4C6A-9114-376D28D54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1414306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临时救助分析报告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临时救助现状分析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临时救助问题与挑战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临时救助改进建议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临时救助与社会救助体系衔接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050" r="240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分析临时救助的现状、问题及原因，提出改进建议，为政府决策提供参考。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近年来，自然灾害、社会突发事件等频发，导致部分群众生活陷入困境，需要政府及时提供临时救助。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时间范围</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本报告主要分析过去一年内的临时救助情况。</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人群范围</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包括因灾、因病、因残等原因导致基本生活出现严重困难的家庭或个人。</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地域范围</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覆盖全国各地区，重点关注受灾严重或经济欠发达地区。</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临时救助现状分析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临时救助政策概述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政策背景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临时救助政策是国家为保障困难群众基本生活而制定的一项托底性制度安排，旨在解决城乡群众突发性、紧迫性、临时性基本生活困难。</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通过及时、有效的临时救助，确保困难群众在遭遇突发事件、意外伤害、重大疾病或其他特殊原因导致基本生活陷入困境时，能够得到及时救助，保障其基本生活权益。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要包括因火灾、交通事故等意外事件，家庭成员突发重大疾病等原因，导致基本生活暂时出现严重困难的家庭；以及因生活必需支出突然增加超出家庭承受能力，导致基本生活暂时出现严重困难的最低生活保障家庭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救助对象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根据困难类型和程度，以及当地经济社会发展水平等因素，合理确定临时救助标准。具体标准由县级以上地方人民政府确定、公布，并适时调整。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救助标准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临时救助对象及标准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救助程序</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包括申请、审核、审批及资金发放等环节。申请临时救助的家庭或个人需向户籍所在地或居住地的乡镇人民政府、街道办事处提出申请；经审核、审批后，由县级民政部门或乡镇人民政府、街道办事处发放临时救助金。</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救助效果</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临时救助政策在保障困难群众基本生活方面发挥了积极作用。通过及时、有效的救助，帮助困难群众渡过难关，维护了社会和谐稳定。</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存在问题</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部分地区存在救助对象识别不精准、救助程序不规范、救助标准不合理等问题，影响了临时救助政策的实施效果。同时，部分地区还存在资金筹措不足、社会力量参与不足等问题，制约了临时救助工作的深入开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临时救助实施情况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临时救助问题与挑战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由于临时救助涉及的情况复杂多样，有时难以准确判断申请人是否符合救助条件。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难以准确判断救助对象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申请人可能隐瞒或虚报信息，导致救助对象识别不准确。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信息不对称</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部分基层工作人员对临时救助政策理解不深，识别能力有限。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基层工作人员识别能力不足</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救助对象识别问题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救助标准不统一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各地区、各部门制定的临时救助标准存在差异，导致救助不公平。</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救助标准与实际需求脱节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部分救助标准未能真实反映申请人的实际需求，导致救助效果不佳。</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救助标准调整不及时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随着经济社会发展，部分救助标准未能及时调整，不适应新形势下的救助需求。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救助标准制定问题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救助程序繁琐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部分地区的临时救助程序繁琐，申请人需要多次跑腿，耗费大量时间和精力。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救助程序不透明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部分地区的临时救助程序缺乏透明度，申请人难以了解救助进展和结果。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救助程序执行不规范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部分工作人员在执行救助程序时存在违规行为，如拖延办理、违规收费等。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救助程序规范问题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部门间职责不清</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部分涉及临时救助的部门职责划分不明确，导致推诿扯皮现象时有发生。</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部门间协作机制不完善</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缺乏完善的跨部门协作机制，难以形成工作合力，影响救助效果。</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部门间信息沟通不畅</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涉及临时救助的各部门之间信息沟通不畅，导致救助工作难以顺利开展。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跨部门协作问题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https://d.book118.com/697014143066006053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2024-09-27T07:22:33.048</cp:lastPrinted>
  <dcterms:created xsi:type="dcterms:W3CDTF">2024-09-26T23:22:33Z</dcterms:created>
  <dcterms:modified xsi:type="dcterms:W3CDTF">2024-09-26T23:22:35Z</dcterms:modified>
</cp:coreProperties>
</file>