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776805-25DF-4C4B-94E7-794204E39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32C54E-E739-4BA2-96C1-433BD1DA1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0BF168-B8D3-46C0-8E82-18D47F5F2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5B5E9A-49D3-4149-AD88-43B1F81FA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7AAA0B-F5DE-4A69-8C41-742B07BD9C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1E3987-2242-489F-B10E-BAD5CABD0E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8C07F4-3089-4BE2-A8B1-B6DC90E512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24CF09-C4F5-43C9-AB4F-4D18A33F0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A91418-7E33-4998-9E4B-3044165D2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E7BF5-3B4E-480C-AC28-A51E0EBBB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BB2CC-9749-4CE0-BE37-A55708B90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1603406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《城市公共财政管理》ppt课件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城市公共财政管理概述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城市公共财政管理的主要内容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城市公共财政管理的体制与模式</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城市公共财政管理的政策与工具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城市公共财政管理的绩效评价与监督</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城市公共财政管理的改革与发展趋势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城市公共财政管理概述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城市公共财政管理的定义与特点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城市公共财政管理是指以政府为主体，通过税收、公债、国有资产收益、收费等方式筹集财政收入，并对其进行分配、使用、管理和监督的过程。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城市公共财政管理具有非盈利性、法制性、广泛性和公开性等特点，旨在实现社会资源的合理配置、经济社会的稳定发展以及市场经济的有效调控。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保障城市基础设施建设和公共服务供给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城市公共财政管理通过合理安排财政预算和支出，为城市基础设施建设和公共服务提供资金保障，满足市民的基本生活需求。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792" r="13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促进城市经济发展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城市公共财政管理通过优化税收政策、投资环境和财政补贴等手段，吸引国内外资本流入，推动城市经济发展。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维护社会公平与稳定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城市公共财政管理通过转移支付、社会保障等手段，调节收入分配差距，保障低收入群体的基本生活，维护社会公平与稳定。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城市公共财政管理的重要性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历史回顾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城市公共财政管理的发展历程可以追溯到古代的税收制度和国库管理制度。随着现代市场经济和民主政治的发展，城市公共财政管理逐渐成为国家治理体系的重要组成部分。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未来，城市公共财政管理将更加注重绩效管理、透明度和法治化，加强信息化建设，提高管理效率和服务水平。同时，应对老龄化、环境保护等社会问题也将成为城市公共财政管理的重要任务。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城市公共财政管理的历史与发展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城市公共财政管理的主要内容</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税收收入管理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确保税收政策的正确执行，提高税收征管效率，防止税收流失。</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非税收入管理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规范行政事业性收费、国有资源有偿使用收入等非税收入的管理，防止乱收费现象。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财政收入预测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运用科学方法对财政收入进行预测，为政府决策提供依据。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城市财政收入管理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公共基础设施建设支出</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重点支持城市道路、供水、供电、环保等基础设施建设。</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公共服务支出</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保障教育、医疗、社保等公共服务领域的支出，提高市民生活水平。</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财政专项资金管理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对各类专项资金进行规范管理，确保专款专用。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财政支出绩效评价</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建立绩效评价机制，对财政支出进行科学评估，提高资金使用效益。</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城市财政支出管理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预算编制</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按照预算法规定，科学编制城市财政预算，确保预算的完整性和准确性。</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预算审批与监督</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加强预算审批和监督，防止预算超支和违规支出。</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预算调整与追加</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规范预算调整和追加程序，确保预算的严肃性和灵活性。</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政府采购管理</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完善政府采购制度，规范采购行为，节约财政资金。</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城市财政预算管理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50" r="122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合理控制债务规模，防范债务风险。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债务规模控制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优化债务结构，降低债务成本。</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债务结构优化</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加强对债务资金使用的监管，确保资金合规使用。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债务资金使用监管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建立债务风险预警机制，及时应对和化解债务风险。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债务风险预警与应对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城市债务管理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城市公共财政管理的体制与模式</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城市公共财政管理的体制与模式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https://d.book118.com/697016034060006041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2024-09-14T03:37:10.128</cp:lastPrinted>
  <dcterms:created xsi:type="dcterms:W3CDTF">2024-09-13T19:37:10Z</dcterms:created>
  <dcterms:modified xsi:type="dcterms:W3CDTF">2024-09-13T19:37:12Z</dcterms:modified>
</cp:coreProperties>
</file>