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2B4B259-2326-4A2E-A5EA-79171AFD99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9719A41-E10C-47DB-97CE-7AA34EB751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8C8D5E0-2C69-4418-BD9C-BE5ECAAF70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21EAFBA-5276-40C8-9C8A-5CF62D76B0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6EA2748-B890-4DAA-A01C-FF0D0C8A022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E9DFFFA-F6EA-41F2-9718-0E3722B3DEF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CE5C574-FDD5-43FF-9F88-2CFEF35CF6F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940EED8-8C09-461F-8FA4-5622EA9260C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1423462-D1B2-4482-9530-9D4BE9CD45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6FFA2F-B8EE-45B7-B0AE-6F4BACC783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0B8C3EB-6861-406C-BEE5-3525B513E3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97016201002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妇产科急救与护理</a:t>
            </a:r>
          </a:p>
        </p:txBody>
      </p:sp>
      <p:sp>
        <p:nvSpPr>
          <p:cNvPr id="3" name="TextBox 3"/>
          <p:cNvSpPr txBox="1"/>
          <p:nvPr/>
        </p:nvSpPr>
        <p:spPr>
          <a:xfrm>
            <a:off x="790127" y="5195764"/>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汇报人：XXX</a:t>
            </a:r>
          </a:p>
        </p:txBody>
      </p:sp>
      <p:sp>
        <p:nvSpPr>
          <p:cNvPr id="4" name="TextBox 4"/>
          <p:cNvSpPr txBox="1"/>
          <p:nvPr/>
        </p:nvSpPr>
        <p:spPr>
          <a:xfrm>
            <a:off x="750406" y="5697617"/>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2024-01-03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妇产科急救概述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妇产科常见急症与处理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妇产科急救护理技术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妇产科急救护理案例分析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妇产科急救护理的挑战与展望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妇产科急救概述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4597" r="34597"/>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指在紧急情况下，为保障患者生命安全和减少病痛所采取的迅速、有效的初步措施。</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急救定义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及时有效的急救措施能够挽救生命，减轻患者痛苦，防止病情恶化，为后续治疗创造条件。</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急救重要性</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急救的定义与重要性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99" r="89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妇产科急救涉及孕期、分娩期及产后的妇女，需考虑母婴安全。病情变化快，需迅速准确判断并采取措施。</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以患者为中心，迅速评估、稳定生命体征，优先处理危及生命的紧急情况，根据病情实施个性化急救方案。</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妇产科急救的特点与原则</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原则</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特点</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专业化发展</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团队协作</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信息化技术应用</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关注患者心理需求</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妇产科急救的发展趋势</a:t>
              </a:r>
            </a:p>
          </p:txBody>
        </p:sp>
      </p:grpSp>
      <p:pic>
        <p:nvPicPr>
          <p:cNvPr id="28" name="Picture 28"/>
          <p:cNvPicPr>
            <a:picLocks noChangeAspect="1"/>
          </p:cNvPicPr>
          <p:nvPr/>
        </p:nvPicPr>
        <p:blipFill>
          <a:blip r:embed="rId2"/>
          <a:srcRect l="16589" r="16589"/>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2413" r="12413"/>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随着医学进步，妇产科急救越来越专业化，对医护人员的专业素质和技能要求更高。</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强调多学科团队协作，提高急救成功率。</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利用信息化技术提高急救效率，如远程医疗、电子病历等。</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在急救过程中关注患者及家属心理需求，提供心理支持。</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妇产科常见急症与处理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产后出血是妇产科常见的急症之一，可能导致严重的并发症，甚至危及生命。</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产后出血通常发生在分娩后24小时内，表现为大量出血和休克症状。处理产后出血的关键是迅速止血，补充血容量，预防感染和预防并发症。</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产后出血</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012" r="12012"/>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胎盘早剥是指胎盘在胎儿娩出前从子宫壁上剥离，是一种严重的产科急症。</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胎盘早剥可能导致胎儿缺氧、子宫收缩乏力、产后出血等严重后果。处理原则是及时终止妊娠，确保母婴安全。</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胎盘早剥</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妊娠高血压综合征是妊娠期特有的疾病，可能导致母婴严重并发症。</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妊娠高血压综合征的主要症状包括高血压、蛋白尿、水肿等。治疗原则是控制血压、预防并发症、适时终止妊娠。</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妊娠高血压综合征</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胎儿宫内窘迫</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胎儿宫内窘迫是指胎儿在子宫内因缺氧和酸中毒而面临生命危险的情况。</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胎儿宫内窘迫的原因可能包括胎盘早剥、脐带异常、母体疾病等。处理原则是及时给氧、改变体位、监测胎心等措施，必要时需紧急剖宫产。</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羊水栓塞是一种罕见但致命的产科急症，指分娩过程中羊水及其内容物进入母血循环，形成肺栓塞、休克等一系列严重症状的综合征。</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羊水栓塞的典型症状包括呼吸困难、发绀、低血压等。处理原则是立即给氧、抗过敏、抗休克等措施，必要时需紧急剖宫产或使用呼吸机辅助呼吸。</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羊水栓塞</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妇产科急救护理技术</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https://d.book118.com/697016201002006031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2024-09-02T22:12:34.631</cp:lastPrinted>
  <dcterms:created xsi:type="dcterms:W3CDTF">2024-09-02T14:12:34Z</dcterms:created>
  <dcterms:modified xsi:type="dcterms:W3CDTF">2024-09-02T14:12:36Z</dcterms:modified>
</cp:coreProperties>
</file>