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FA1CF-ADF2-4D6F-BCD2-B36AE895B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E479C-4E7C-4FCE-9D90-06CE627E3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376B3-46A0-427D-BCBA-DE29C5CC5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9E920-CEB1-4FBD-8B29-D609C856F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05FC12-B323-471D-8DC9-B730E2D9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C1DD0-81A6-41B9-9EBC-5AC1813EE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09BB5-7FAE-4E8B-B4EE-C99155F06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832DB-A4E8-414C-BF5D-E99AD48B4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DE3D2-2917-4CDB-B058-68D9498C5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CF894-F644-48FF-BEE7-7317D745C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D6A4C-5405-4842-9B5A-765B0F0C2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20123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胸椎骨折的护理查房PPT课件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胸椎骨折概述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胸椎骨折的护理评估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胸椎骨折的护理措施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胸椎骨折的康复与预后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胸椎骨折的护理研究进展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胸椎骨折概述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胸椎骨折是指因外力或病理因素导致的胸椎骨结构的完整性受损。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根据骨折的严重程度，可分为稳定性骨折和不稳定骨折；根据骨折部位，可分为压缩性骨折、爆裂性骨折和撕脱性骨折等。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3" b="2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胸椎骨折的常见原因包括交通事故、高处坠落、重物砸伤等外力因素，以及骨质疏松、肿瘤等病理因素。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胸椎骨折会导致局部骨结构的破坏，可能伴随神经损伤，影响患者的运动和感觉功能。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胸椎骨折患者通常表现为局部疼痛、肿胀、活动受限等症状，严重者可能出现神经损伤表现，如肢体麻木、肌肉无力等。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结合患者的病史、临床表现及影像学检查（如X线、CT、MRI等）可对胸椎骨折进行诊断。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47" r="178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胸椎骨折的护理评估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疼痛评估是胸椎骨折护理的重要环节，需要关注患者的疼痛程度、性质和影响。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要了解患者疼痛的部位、性质（锐痛、钝痛、牵拉痛等）、程度（轻度、中度、重度）以及疼痛对睡眠、日常生活和工作的影响。可以采用数字评分法、视觉模拟评分法等量表进行评价，以便准确了解患者的疼痛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功能评估主要关注患者的活动能力、日常生活能力和康复进展。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活动能力包括床上活动、坐起、站立、行走等，以及日常生活能力如穿衣、洗澡、进食、如厕等。此外，还要观察患者的康复进展，如肌肉力量、关节活动度、平衡协调能力的改善情况。通过功能评估，可以制定个性化的康复计划，促进患者早日康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心理与社会支持评估旨在了解患者的心理状态、应对方式和家庭社会支持情况。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要关注患者的情绪状态，如焦虑、抑郁等，了解患者对疾病的认知和应对方式。同时，要评估患者的家庭和社会支持情况，包括家庭关系、社会交往和工作环境等。对于存在心理问题的患者，可以提供心理咨询和支持，帮助患者树立信心，积极应对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胸椎骨折的护理措施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https://d.book118.com/697020123035006030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2024-09-01T18:19:14.771</cp:lastPrinted>
  <dcterms:created xsi:type="dcterms:W3CDTF">2024-09-01T10:19:14Z</dcterms:created>
  <dcterms:modified xsi:type="dcterms:W3CDTF">2024-09-01T10:19:16Z</dcterms:modified>
</cp:coreProperties>
</file>