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8DC3C-A1D1-4470-931B-DB7AFBD64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E0C73-3350-4E57-AAB3-3E175604A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74615-3C77-4E82-9728-D17C8BCDB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59B60-ADB8-4923-9FAB-A31FDE2A6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B1148-7354-4176-9B8E-9CE0B1F0E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BE682-88EC-4DED-A5A8-C3020316F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38211-394B-4339-BC99-E1247779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62307-F5C2-4969-B697-82A4D43D3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045C5-CC70-466A-B931-B30EFABC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FF8F2-81CE-4ABB-AD65-6F7ECE8DA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6F580-2154-41EB-8695-825734AC6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20144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幼儿游戏活动设计大班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游戏活动目标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游戏活动内容设计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游戏活动组织与实施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游戏活动安全与注意事项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促进认知发展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培养社交技能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锻炼身体素质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培养良好品质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幼儿游戏的重要性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游戏能够激发幼儿的想象力和创造力，提高解决问题的能力，促进认知发展。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游戏中的各种运动能够锻炼幼儿的身体素质，增强体质，提高抵抗力。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游戏是幼儿社交的重要场所，通过与同伴互动，幼儿可以学习合作、分享、沟通等社交技能。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游戏中的规则和角色扮演可以帮助幼儿理解社会规范，培养诚实、勇敢、耐心等良好品质。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大班幼儿的身心发展特点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大班幼儿的骨骼、肌肉和神经系统逐渐发育成熟，身体协调性和灵活性增强，适合进行一些有挑战性的身体活动。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大班幼儿开始对社交产生浓厚的兴趣，与同伴的互动更加频繁和深入，合作和竞争意识逐渐增强。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大班幼儿的注意力、记忆力和思维能力有了显著提高，他们开始对一些较为复杂的游戏产生兴趣，并能够进行一些创造性的游戏活动。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语言和表达能力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大班幼儿的语言表达能力明显提高，能够进行较为复杂的交流和表达，适合进行一些语言和表达类的游戏活动。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游戏活动目标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通过游戏引导幼儿观察事物，发现事物的特点、关系和变化。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培养幼儿的观察力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125" b="1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增强幼儿的记忆力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激发幼儿的想象力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00" r="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通过游戏活动帮助幼儿记忆事物、事件和信息，提高记忆能力。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通过游戏活动激发幼儿的想象力和创造力，培养其创新思维。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0" b="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培养幼儿的积极情感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通过游戏活动培养幼儿积极向上的情感，增强自信心和自尊心。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培养幼儿的合作精神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通过游戏活动引导幼儿学会与他人合作，培养其团队协作精神。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培养幼儿的责任感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通过游戏活动培养幼儿的责任感和义务感，使其懂得承担责任。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培养幼儿的社交能力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通过游戏活动引导幼儿与人交往，提高其社交能力和沟通能力。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提高幼儿的动手能力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通过游戏活动引导幼儿动手操作，提高其动手能力和实践能力。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增强幼儿的协调能力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通过游戏活动锻炼幼儿的协调能力，提高其身体灵活性和平衡性。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游戏活动内容设计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36" r="296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855" r="248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9" r="21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老师讲述一个故事的开头，然后孩子们依次接力，每人说一小段，共同完成故事。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故事接龙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设定一个主题，如动物、植物等，孩子们比赛看谁说出的相关词汇最多。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词汇竞赛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语言类游戏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https://d.book118.com/697020144142006042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2024-09-16T05:14:58.589</cp:lastPrinted>
  <dcterms:created xsi:type="dcterms:W3CDTF">2024-09-15T21:14:58Z</dcterms:created>
  <dcterms:modified xsi:type="dcterms:W3CDTF">2024-09-15T21:15:00Z</dcterms:modified>
</cp:coreProperties>
</file>