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4DB51-4327-47B7-9B5E-095E283D0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00509-1D21-48A8-AEF3-F2AE037A7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EB7AC-CFCD-4E7D-BA22-E5B13010B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76927-44A2-4C08-B9A7-C127E5039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E4E916-2657-4DAB-BE76-2CFC9F60D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DFFCBF-D4FD-4253-8B1C-50CDF497B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8A5CD3-6049-4FA5-8F9D-E9ED29936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5DD90-B3D7-4F83-AF37-24C1DDAEA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CAAEA-4BA9-42A0-9372-5B9CF7418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85D4B-2336-4DB8-929D-0AAA8ED70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2AAF2-2EF2-487F-A1F2-EE10CD637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2102405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ICH指南指导原则Q11原料药开发和生产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原料药开发与生产概述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Q11指导原则解读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原料药质量控制体系建设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生产工艺优化与技术创新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设备选型、布局及维护保养策略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人员培训与团队建设方案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总结：持续改进，确保原料药质量与安全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原料药开发与生产概述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原料药定义及分类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原料药是指用于生产各类制剂的原料药物，是制剂中的有效成份，由化学合成、植物提取或者生物技术所制备的各种用来作为药用的粉末、结晶、浸膏等，但病人无法直接服用的物质。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药根据它的来源分为化学合成药和天然化学药两大类。化学合成药又可分为无机合成药和有机合成药。无机合成药为无机化合物，例如用于治疗胃及十二指肠溃疡的氢氧化铝、三硅酸镁等；有机合成药主要是有机原料经一系列有机化学反应而获得的原料药，如阿司匹林、氯霉素、咖啡因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根据市场需求、技术可行性等因素确定研发目标。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在实验室规模进行合成路线探索、工艺优化等研究。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开发流程与监管要求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小试研究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开发流程与监管要求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中试放大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将小试研究成果放大到中试规模，验证工艺的可行性和稳定性。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工业化生产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在中试成功的基础上，进行工业化生产线的建设和生产。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药品注册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原料药需要按照相关法规进行药品注册，提交注册申请并获得批准后方可上市销售。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GMP认证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原料药生产企业需要按照GMP（药品生产质量管理规范）要求进行生产和质量管理，并通过相关认证机构的认证。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对于已上市的原料药，如需进行生产工艺、质量标准等方面的变更，需按照相关法规进行变更申请和管理。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开发流程与监管要求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随着全球人口的增长和老龄化趋势的加剧，以及医疗水平的提高和医保政策的完善，原料药市场需求将持续增长。同时，新兴市场的崛起和个性化治疗的需求也将推动原料药市场的发展。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随着科技的不断进步，创新将成为原料药发展的核心驱动力，包括新合成路线的开发、新工艺的应用等。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环保要求的提高将促使原料药生产向更加环保的方向发展，如采用绿色合成技术、减少废弃物排放等。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原料药生产的国际化趋势将更加明显，企业间的国际合作将加强，共同推动原料药产业的发展。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Q11指导原则解读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强调原料药开发和生产的重要性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Q11指南明确指出原料药是药品质量的关键因素，其开发和生产应遵循科学、合理、可控的原则，确保原料药的质量和安全性。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原料药开发和生产的全面管理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Q11要求建立全面的原料药开发和生产管理体系，包括质量风险管理、工艺优化、控制策略制定、持续改进等方面，确保原料药质量的稳定性和一致性。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强化供应商管理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Q11强调对原料药供应商的管理，要求建立供应商评估和批准程序，确保供应商符合相关法规和质量要求，保障原料药的来源可靠。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Q11核心内容概述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11与ICH指南中的Q8（药品开发）、Q9（质量风险管理）和Q10（药品质量体系）等指导原则密切相关。这些指导原则共同构成了药品质量管理的框架，Q11在原料药开发和生产环节为这些原则提供了具体的实施方法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与Q8、Q9、Q10的关联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11与药品生产质量管理规范（GMP）紧密相关。GMP是药品生产过程中必须遵循的法规和标准，而Q11则为原料药的开发和生产提供了更具体、更专业的指导，有助于企业在遵循GMP的基础上进一步提高原料药的质量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与GMP的关联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与其他指导原则关联性分析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深入理解Q11指导原则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企业应充分理解Q11指导原则的内涵和要求，结合自身实际情况制定切实可行的实施计划。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企业应建立完善的原料药开发和生产质量管理体系，包括质量风险管理、工艺优化、控制策略制定等方面，确保原料药质量的稳定性和一致性。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企业应加强对原料药开发和生产相关人员的培训，提高其专业技能和质量意识，确保Q11指导原则的有效实施。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企业应不断关注原料药开发和生产过程中的问题和挑战，持续改进和优化相关流程和管理体系，提高原料药的质量和生产效率。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完善质量管理体系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强化人员培训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持续改进和优化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原料药质量控制体系建设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质量标准制定及执行情况检查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建立有效的监督机制，对原料药的生产过程和质量标准的执行情况进行定期检查，确保生产过程中的质量控制符合标准要求。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执行情况检查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根据原料药的特性和用途，制定相应的质量标准，包括理化性质、纯度、杂质限度等。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制定全面、准确的质量标准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随着原料药生产工艺和技术的改进，定期评估和调整质量标准，确保其科学性和适用性。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定期评估质量标准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原料采购、储存和运输管理规范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建立供应商评估和选择机制，确保采购的原料符合质量标准要求。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原料储存管理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建立合理的原料储存制度，确保原料在储存过程中保持其质量和稳定性。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运输过程监控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对原料药的运输过程进行严格控制和管理，确保运输过程中的温度、湿度等环境条件符合规定要求，防止原料药在运输过程中发生质量变化。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严格筛选供应商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建立生产过程监控机制，对关键工艺参数进行实时监控和记录，确保生产过程符合工艺规程和质量标准要求。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批生产记录保存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建立完善的批生产记录保存制度，确保每批原料药的生产过程都有详细的记录可查，便于质量追溯和问题分析。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偏差处理与报告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对生产过程中出现的偏差进行及时处理和记录，并进行根本原因分析和纠正措施制定，防止类似问题再次发生。同时，及时向质量管理部门报告偏差情况，确保质量管理体系的有效运行。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生产过程监控与记录保存要求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生产工艺优化与技术创新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酶催化技术在原料药合成中的应用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利用酶的高效性和选择性，提高合成效率和产物纯度。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连续流合成技术在原料药生产中的应用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实现连续化、自动化生产，提高生产效率和产品质量稳定性。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金属有机框架（MOFs）在原料药合成中的应用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利用MOFs的高比表面积和孔道可调性，提高反应效率和产物选择性。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先进合成技术应用实例分享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https://d.book118.com/697021024050006040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2024-09-12T15:51:57.394</cp:lastPrinted>
  <dcterms:created xsi:type="dcterms:W3CDTF">2024-09-12T07:51:57Z</dcterms:created>
  <dcterms:modified xsi:type="dcterms:W3CDTF">2024-09-12T07:51:59Z</dcterms:modified>
</cp:coreProperties>
</file>