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165FD-94AF-4629-8539-749584D4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60757-F5A8-4F19-B43D-354621D2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AEC14-9B91-4DBB-837B-24831C83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E0C2D-3505-41F4-97DE-9B966E81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25608-A6ED-4886-954F-06E12E5B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3E124-D990-4C15-8B6E-55842CFE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108A2-4B38-4EE8-B20B-BB11CC47C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6D948-654A-4408-9FDC-580DB424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D14AE-D9E1-4F92-9376-444D0502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72E46-AD29-485F-BC8D-512CC1EB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60CFC-A0F4-4838-AE6F-51D686DD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5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2040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二元一次方程组应用题类型大全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方程组基本概念与性质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常见应用题类型及解题思路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典型例题分析与解答技巧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难点突破与提高策略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实战演练与自主检测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方程组基本概念与性质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二元一次方程组定义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由两个二元一次方程组成的方程组称为二元一次方程组。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含有两个未知数，且未知数的次数都是1的方程称为二元一次方程。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当两个方程的系数不成比例时，方程组有唯一解。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无穷多解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当两个方程表示两条平行线时，方程组无解。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当两个方程表示同一条直线时，方程组有无穷多解。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方程组解的性质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通过加减消元或代入消元，将二元一次方程组转化为一元一次方程进行求解。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消元法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将一个方程中的未知数用另一个未知数表示，然后代入另一个方程中求解。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代入法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消元法与代入法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常见应用题类型及解题思路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已知两个数的和与差，求这两个数。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和差问题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已知两个数的倍数关系以及它们的和或差，求这两个数。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倍数问题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已知总量和比例，求各部分量。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比例分配问题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和差倍分问题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两个运动物体从不同地点出发，相向而行，经过一段时间后相遇。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相遇问题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两个运动物体同向而行，速度快的物体追上速度慢的物体。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追及问题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涉及顺水速度、逆水速度、水流速度等概念。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航行问题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工作量问题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已知工作效率和工作时间，求工作总量。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已知工作总量和工作效率，求工作时间。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多个工作效率不同的个体或团队共同完成一项工作，求各自完成的工作量或时间。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涉及进价、售价、利润、利润率等概念，通常用来解决商品买卖中的经济问题。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商品在销售过程中，常常采用打折的方式进行促销，涉及原价、折扣率、折后价等概念。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利润与折扣问题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折扣问题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典型例题分析与解答技巧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甲、乙两数的和是10，甲数是乙数的2倍，求甲、乙两数。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校七年级两个班的学生去旅游，其中一班人数较少，不到50人，二班人数较多，有50多人。如果两班都以班为单位分别购票，则一共应付1207元；如果两班联合起来，作为一个团体购票，则可以节省308元。若两班学生人数之和超过了100人，则联合购票每张票的价格为9元，试求这两个班各有多少名学生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解答技巧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对于和差倍分问题，首先根据题意列出方程，然后利用等式的性质进行变形，最后求解得到答案。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和差倍分问题例题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一列快车长168米，一列慢车长184米，如果两车相向而行，从相遇到离开需4秒；如果同向而行，从快车追及慢车到离开需16秒。求两车的速度。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甲、乙两人从相距36千米的两地相向而行。如果甲比乙先走2小时，那么他们在乙出发2.5小时后相遇；如果乙比甲先走2小时，那么他们在甲出发3小时后相遇。甲、乙两人每小时各走多少千米？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对于行程问题，需要掌握速度、时间和距离之间的关系，根据题意列出方程并求解。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行程问题例题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一项工程，甲单独做20天完成，乙单独做30天完成。现在两人合作来做这项工程，合作中甲休息了4天，乙休息了若干天，共15天完工。则乙休息了多少天？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一项工程甲单独做要40天完成,乙单独做要50天完成,甲先单独做4天,然后两人合作完成这项工程,问两人合作了多少天?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解答技巧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对于工程问题，需要明确工作总量、工作效率和工作时间之间的关系，根据题意列出方程并求解。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工程问题例题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https://d.book118.com/697022040034006051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2024-09-24T03:42:08.232</cp:lastPrinted>
  <dcterms:created xsi:type="dcterms:W3CDTF">2024-09-23T19:42:08Z</dcterms:created>
  <dcterms:modified xsi:type="dcterms:W3CDTF">2024-09-23T19:42:10Z</dcterms:modified>
</cp:coreProperties>
</file>