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8E790-CEAA-46D6-9637-99D3981E0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49DF2-286D-48C1-B36F-95D550A49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02DCE-A238-47FC-BFD3-B04A54E1E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96228-58EC-4253-9DED-65F221E06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5C6760-276A-4A93-B001-26492766A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48A62C-CA6C-415C-8248-DEE9BFC3A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418352-3BE2-4B80-A425-862A70B9F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C2B717-187D-47D1-A378-A336A238A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ECBEA-1FAB-404A-A386-B3EBB5CFC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CB80E-3623-442B-A6CE-73C5B03C0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C98C1-51E9-4B05-8C63-C6E7956B3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230221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甲状腺区血管杂音的临床意义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甲状腺区血管杂音基本概念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甲状腺区血管杂音与疾病关系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鉴别诊断与评估方法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治疗方案及预后评估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预防措施与生活调理建议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总结回顾与展望未来进展方向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甲状腺区血管杂音基本概念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甲状腺区血管杂音是指在甲状腺区域听到的异常血管声音，通常是由于甲状腺血流增加或血管结构异常引起的。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根据杂音的性质和特点，可分为连续性杂音、收缩期杂音、舒张期杂音等。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甲亢时，甲状腺血流增加，导致血管杂音的出现。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甲状腺功能亢进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53" r="1655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甲状腺肿大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血管结构异常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甲状腺肿大可压迫周围血管，导致血流受阻，从而产生杂音。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如动脉瘤、动静脉瘘等，可导致血管杂音的产生。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690" b="66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甲状腺区可闻及连续性或收缩期杂音，有时可伴有震颤。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通过听诊器在甲状腺区进行听诊，结合患者病史、体查和相关检查（如超声、CT等）进行综合判断。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甲状腺区血管杂音与疾病关系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50" r="166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由于甲状腺激素分泌过多，导致甲状腺毒症，此时可闻及甲状腺区连续性血管杂音。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甲状腺毒症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是一种常见的自身免疫性甲状腺疾病，患者常表现为甲状腺弥漫性肿大，伴有血管杂音。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Graves病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患者甲状腺呈多结节性肿大，可闻及血管杂音，同时可能伴有甲状腺功能亢进症状。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毒性多结节性甲状腺肿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甲状腺功能亢进症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由于碘缺乏、酶缺陷等原因导致甲状腺代偿性肿大，压迫血管时可闻及血管杂音。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5750" b="5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单纯性甲状腺肿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甲状腺内出现结节性肿大，部分结节可能压迫或牵拉血管，导致血管杂音。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结节性甲状腺肿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起源于甲状腺滤泡细胞的良性肿瘤，当肿瘤较大时，可压迫周围血管，产生血管杂音。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甲状腺腺瘤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甲状腺肿大及结节性病变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甲状腺急性炎症时，可出现甲状腺区疼痛、肿大及血管杂音等症状。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急性甲状腺炎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罕见的甲状腺血管发育异常，可导致甲状腺区血管杂音。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甲状腺血管畸形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位于颈动脉分叉处的化学感受器肿瘤，当肿瘤压迫或侵犯甲状腺时，也可导致甲状腺区血管杂音。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颈动脉体瘤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其他相关疾病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鉴别诊断与评估方法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血管杂音听诊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用听诊器在甲状腺区听诊，判断杂音性质，如连续性、收缩期或舒张期杂音等。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了解患者有无甲状腺相关疾病史，如甲状腺功能亢进、甲状腺炎等。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观察甲状腺大小、形态、质地等，触诊判断有无结节、压痛等。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评估甲状腺大小、形态、回声等，观察有无结节、钙化等，判断血流情况。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625" r="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对于复杂病例，可进一步行CT或MRI检查，明确甲状腺与周围组织的关系，评估病变范围。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CT/MRI检查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了解甲状腺摄取核素的情况，判断甲状腺功能状态。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甲状腺核素扫描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影像学检查在评估中应用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https://d.book118.com/697023022123006040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2024-09-13T01:39:42.775</cp:lastPrinted>
  <dcterms:created xsi:type="dcterms:W3CDTF">2024-09-12T17:39:42Z</dcterms:created>
  <dcterms:modified xsi:type="dcterms:W3CDTF">2024-09-12T17:39:44Z</dcterms:modified>
</cp:coreProperties>
</file>